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4_EAE2B1E6.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2" r:id="rId2"/>
    <p:sldId id="264" r:id="rId3"/>
    <p:sldId id="256" r:id="rId4"/>
    <p:sldId id="280" r:id="rId5"/>
    <p:sldId id="282" r:id="rId6"/>
    <p:sldId id="259" r:id="rId7"/>
    <p:sldId id="270" r:id="rId8"/>
    <p:sldId id="271" r:id="rId9"/>
    <p:sldId id="266" r:id="rId10"/>
    <p:sldId id="287" r:id="rId11"/>
    <p:sldId id="278" r:id="rId12"/>
    <p:sldId id="288" r:id="rId13"/>
    <p:sldId id="284" r:id="rId14"/>
    <p:sldId id="274" r:id="rId15"/>
    <p:sldId id="285" r:id="rId16"/>
    <p:sldId id="276" r:id="rId17"/>
    <p:sldId id="277" r:id="rId18"/>
    <p:sldId id="260" r:id="rId19"/>
    <p:sldId id="263" r:id="rId20"/>
    <p:sldId id="272" r:id="rId21"/>
    <p:sldId id="28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0DFBD-017E-7FE6-AD95-4F7D4376E699}" name="Yap Jia Rong" initials="YJ" userId="dd93b2d8e8fa21c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79" autoAdjust="0"/>
  </p:normalViewPr>
  <p:slideViewPr>
    <p:cSldViewPr snapToGrid="0" snapToObjects="1">
      <p:cViewPr varScale="1">
        <p:scale>
          <a:sx n="83" d="100"/>
          <a:sy n="83" d="100"/>
        </p:scale>
        <p:origin x="1638"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modernComment_114_EAE2B1E6.xml><?xml version="1.0" encoding="utf-8"?>
<p188:cmLst xmlns:a="http://schemas.openxmlformats.org/drawingml/2006/main" xmlns:r="http://schemas.openxmlformats.org/officeDocument/2006/relationships" xmlns:p188="http://schemas.microsoft.com/office/powerpoint/2018/8/main">
  <p188:cm id="{3E913018-B91F-4BDA-B7EC-F9C84AE4587A}" authorId="{19B0DFBD-017E-7FE6-AD95-4F7D4376E699}" created="2025-03-30T16:20:02.269">
    <ac:txMkLst xmlns:ac="http://schemas.microsoft.com/office/drawing/2013/main/command">
      <pc:docMk xmlns:pc="http://schemas.microsoft.com/office/powerpoint/2013/main/command"/>
      <pc:sldMk xmlns:pc="http://schemas.microsoft.com/office/powerpoint/2013/main/command" cId="3940725222" sldId="276"/>
      <ac:spMk id="3" creationId="{7F7BCF5A-A4CA-4542-1596-1085CFA5342C}"/>
      <ac:txMk cp="53" len="16">
        <ac:context len="70" hash="2415844357"/>
      </ac:txMk>
    </ac:txMkLst>
    <p188:pos x="7102288" y="632011"/>
    <p188:txBody>
      <a:bodyPr/>
      <a:lstStyle/>
      <a:p>
        <a:r>
          <a:rPr lang="en-NZ"/>
          <a:t>There is one article that suggest students are not mere users but  creators of technology</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95C50-9FD4-435A-BFE5-9916B2A070FF}" type="doc">
      <dgm:prSet loTypeId="urn:microsoft.com/office/officeart/2005/8/layout/hProcess11" loCatId="process" qsTypeId="urn:microsoft.com/office/officeart/2005/8/quickstyle/simple1" qsCatId="simple" csTypeId="urn:microsoft.com/office/officeart/2005/8/colors/accent1_2" csCatId="accent1" phldr="1"/>
      <dgm:spPr/>
    </dgm:pt>
    <dgm:pt modelId="{655A6D50-CDC1-4C69-8ECD-56AB3EC4A65F}">
      <dgm:prSet phldrT="[Text]"/>
      <dgm:spPr/>
      <dgm:t>
        <a:bodyPr/>
        <a:lstStyle/>
        <a:p>
          <a:r>
            <a:rPr lang="en-NZ" dirty="0"/>
            <a:t>1960s: ELIZA (Early Chatbot)</a:t>
          </a:r>
        </a:p>
      </dgm:t>
    </dgm:pt>
    <dgm:pt modelId="{D3BAFAA5-33D7-4FEB-9D99-5C6E419BC293}" type="parTrans" cxnId="{6DBB163A-877F-48EC-8EB4-339D108F4AD3}">
      <dgm:prSet/>
      <dgm:spPr/>
      <dgm:t>
        <a:bodyPr/>
        <a:lstStyle/>
        <a:p>
          <a:endParaRPr lang="en-NZ"/>
        </a:p>
      </dgm:t>
    </dgm:pt>
    <dgm:pt modelId="{14D9568F-8F63-4062-B22B-373A0EE49D78}" type="sibTrans" cxnId="{6DBB163A-877F-48EC-8EB4-339D108F4AD3}">
      <dgm:prSet/>
      <dgm:spPr/>
      <dgm:t>
        <a:bodyPr/>
        <a:lstStyle/>
        <a:p>
          <a:endParaRPr lang="en-NZ"/>
        </a:p>
      </dgm:t>
    </dgm:pt>
    <dgm:pt modelId="{1A434AC9-2D79-457F-A1AE-CBB1201CE205}">
      <dgm:prSet phldrT="[Text]"/>
      <dgm:spPr/>
      <dgm:t>
        <a:bodyPr/>
        <a:lstStyle/>
        <a:p>
          <a:r>
            <a:rPr lang="en-NZ" dirty="0"/>
            <a:t>1980s-1990s: Neural Networks</a:t>
          </a:r>
        </a:p>
      </dgm:t>
    </dgm:pt>
    <dgm:pt modelId="{0B6153B4-9DAE-49C0-90CA-EA95FBB787D0}" type="parTrans" cxnId="{ECA2F506-253F-46B5-8DED-833245095860}">
      <dgm:prSet/>
      <dgm:spPr/>
      <dgm:t>
        <a:bodyPr/>
        <a:lstStyle/>
        <a:p>
          <a:endParaRPr lang="en-NZ"/>
        </a:p>
      </dgm:t>
    </dgm:pt>
    <dgm:pt modelId="{99DEE72F-EC4C-4569-B109-9947B8548FDA}" type="sibTrans" cxnId="{ECA2F506-253F-46B5-8DED-833245095860}">
      <dgm:prSet/>
      <dgm:spPr/>
      <dgm:t>
        <a:bodyPr/>
        <a:lstStyle/>
        <a:p>
          <a:endParaRPr lang="en-NZ"/>
        </a:p>
      </dgm:t>
    </dgm:pt>
    <dgm:pt modelId="{8B1FD42B-1661-4659-A8EE-DD1F12CF2CBF}">
      <dgm:prSet phldrT="[Text]"/>
      <dgm:spPr/>
      <dgm:t>
        <a:bodyPr/>
        <a:lstStyle/>
        <a:p>
          <a:r>
            <a:rPr lang="en-NZ" dirty="0"/>
            <a:t>Early 2000s: Deep Learning</a:t>
          </a:r>
        </a:p>
      </dgm:t>
    </dgm:pt>
    <dgm:pt modelId="{C7850F02-854B-45F5-984F-B145C765974C}" type="parTrans" cxnId="{0374DF1A-54C1-4D3B-BAD1-16A4B33CAE66}">
      <dgm:prSet/>
      <dgm:spPr/>
      <dgm:t>
        <a:bodyPr/>
        <a:lstStyle/>
        <a:p>
          <a:endParaRPr lang="en-NZ"/>
        </a:p>
      </dgm:t>
    </dgm:pt>
    <dgm:pt modelId="{94182DF8-F81C-441A-B58B-F704ABC141D6}" type="sibTrans" cxnId="{0374DF1A-54C1-4D3B-BAD1-16A4B33CAE66}">
      <dgm:prSet/>
      <dgm:spPr/>
      <dgm:t>
        <a:bodyPr/>
        <a:lstStyle/>
        <a:p>
          <a:endParaRPr lang="en-NZ"/>
        </a:p>
      </dgm:t>
    </dgm:pt>
    <dgm:pt modelId="{C074E2E3-6DA6-4694-997F-400BF2FDE69D}">
      <dgm:prSet phldrT="[Text]"/>
      <dgm:spPr/>
      <dgm:t>
        <a:bodyPr/>
        <a:lstStyle/>
        <a:p>
          <a:r>
            <a:rPr lang="en-NZ" dirty="0"/>
            <a:t>2020: GPT-3</a:t>
          </a:r>
        </a:p>
      </dgm:t>
    </dgm:pt>
    <dgm:pt modelId="{06489B26-4E44-41AC-8BE3-A5A7F907920C}" type="parTrans" cxnId="{FDCBF2F8-81E2-484D-BB84-2AB8F90CC32F}">
      <dgm:prSet/>
      <dgm:spPr/>
      <dgm:t>
        <a:bodyPr/>
        <a:lstStyle/>
        <a:p>
          <a:endParaRPr lang="en-NZ"/>
        </a:p>
      </dgm:t>
    </dgm:pt>
    <dgm:pt modelId="{8C77E5DF-D6BE-4D7F-A051-9D96B02B246C}" type="sibTrans" cxnId="{FDCBF2F8-81E2-484D-BB84-2AB8F90CC32F}">
      <dgm:prSet/>
      <dgm:spPr/>
      <dgm:t>
        <a:bodyPr/>
        <a:lstStyle/>
        <a:p>
          <a:endParaRPr lang="en-NZ"/>
        </a:p>
      </dgm:t>
    </dgm:pt>
    <dgm:pt modelId="{4ED18F32-AFCE-48CD-8EB1-669773AF7419}">
      <dgm:prSet phldrT="[Text]"/>
      <dgm:spPr/>
      <dgm:t>
        <a:bodyPr/>
        <a:lstStyle/>
        <a:p>
          <a:r>
            <a:rPr lang="en-NZ" dirty="0"/>
            <a:t>2014: Generative Adversarial Networks (GANs)</a:t>
          </a:r>
        </a:p>
      </dgm:t>
    </dgm:pt>
    <dgm:pt modelId="{7E14AE0C-30E6-4B28-AB6B-B17F44C1220B}" type="parTrans" cxnId="{1E42CC23-F668-409A-AB3C-ACE157360C5C}">
      <dgm:prSet/>
      <dgm:spPr/>
      <dgm:t>
        <a:bodyPr/>
        <a:lstStyle/>
        <a:p>
          <a:endParaRPr lang="en-NZ"/>
        </a:p>
      </dgm:t>
    </dgm:pt>
    <dgm:pt modelId="{761204B7-4634-4B64-9711-BF5C008C3671}" type="sibTrans" cxnId="{1E42CC23-F668-409A-AB3C-ACE157360C5C}">
      <dgm:prSet/>
      <dgm:spPr/>
      <dgm:t>
        <a:bodyPr/>
        <a:lstStyle/>
        <a:p>
          <a:endParaRPr lang="en-NZ"/>
        </a:p>
      </dgm:t>
    </dgm:pt>
    <dgm:pt modelId="{691084D8-2BE1-469F-A8DB-5B2DE3C156D9}">
      <dgm:prSet phldrT="[Text]"/>
      <dgm:spPr/>
      <dgm:t>
        <a:bodyPr/>
        <a:lstStyle/>
        <a:p>
          <a:r>
            <a:rPr lang="en-NZ" dirty="0"/>
            <a:t>2015: Diffusion Models</a:t>
          </a:r>
        </a:p>
      </dgm:t>
    </dgm:pt>
    <dgm:pt modelId="{49384D12-0096-485F-8161-255D249BDA9A}" type="parTrans" cxnId="{1850773C-A498-4F0F-9A83-D2FFE4BEBF76}">
      <dgm:prSet/>
      <dgm:spPr/>
      <dgm:t>
        <a:bodyPr/>
        <a:lstStyle/>
        <a:p>
          <a:endParaRPr lang="en-NZ"/>
        </a:p>
      </dgm:t>
    </dgm:pt>
    <dgm:pt modelId="{DD5C8A34-9DEF-46E4-858C-72C05E65C732}" type="sibTrans" cxnId="{1850773C-A498-4F0F-9A83-D2FFE4BEBF76}">
      <dgm:prSet/>
      <dgm:spPr/>
      <dgm:t>
        <a:bodyPr/>
        <a:lstStyle/>
        <a:p>
          <a:endParaRPr lang="en-NZ"/>
        </a:p>
      </dgm:t>
    </dgm:pt>
    <dgm:pt modelId="{0E8737FD-351E-4C9B-A64F-2E526E83DAEA}">
      <dgm:prSet phldrT="[Text]"/>
      <dgm:spPr/>
      <dgm:t>
        <a:bodyPr/>
        <a:lstStyle/>
        <a:p>
          <a:r>
            <a:rPr lang="en-NZ" dirty="0"/>
            <a:t>2025: GPT-4o; Gemini 2.5;    AI Agents</a:t>
          </a:r>
        </a:p>
      </dgm:t>
    </dgm:pt>
    <dgm:pt modelId="{7CEB40FE-BE6D-42C0-A306-DDAD2568F25D}" type="parTrans" cxnId="{264499B6-ABB3-4CE1-AEFE-4033AE5B594B}">
      <dgm:prSet/>
      <dgm:spPr/>
      <dgm:t>
        <a:bodyPr/>
        <a:lstStyle/>
        <a:p>
          <a:endParaRPr lang="en-NZ"/>
        </a:p>
      </dgm:t>
    </dgm:pt>
    <dgm:pt modelId="{DC1B4B29-180A-4C8B-A46D-64E0AFD08028}" type="sibTrans" cxnId="{264499B6-ABB3-4CE1-AEFE-4033AE5B594B}">
      <dgm:prSet/>
      <dgm:spPr/>
      <dgm:t>
        <a:bodyPr/>
        <a:lstStyle/>
        <a:p>
          <a:endParaRPr lang="en-NZ"/>
        </a:p>
      </dgm:t>
    </dgm:pt>
    <dgm:pt modelId="{20A06A36-CD98-47BF-B485-9677D2D94DCD}" type="pres">
      <dgm:prSet presAssocID="{8F695C50-9FD4-435A-BFE5-9916B2A070FF}" presName="Name0" presStyleCnt="0">
        <dgm:presLayoutVars>
          <dgm:dir/>
          <dgm:resizeHandles val="exact"/>
        </dgm:presLayoutVars>
      </dgm:prSet>
      <dgm:spPr/>
    </dgm:pt>
    <dgm:pt modelId="{54E9DC9B-CAD1-4E96-980C-59AA8968F66D}" type="pres">
      <dgm:prSet presAssocID="{8F695C50-9FD4-435A-BFE5-9916B2A070FF}" presName="arrow" presStyleLbl="bgShp" presStyleIdx="0" presStyleCnt="1"/>
      <dgm:spPr/>
    </dgm:pt>
    <dgm:pt modelId="{9D0CBD81-514B-404C-83AC-CEBB2F88ED0D}" type="pres">
      <dgm:prSet presAssocID="{8F695C50-9FD4-435A-BFE5-9916B2A070FF}" presName="points" presStyleCnt="0"/>
      <dgm:spPr/>
    </dgm:pt>
    <dgm:pt modelId="{B8C8E882-CFF0-421E-AB37-9F0C8F07AF5B}" type="pres">
      <dgm:prSet presAssocID="{655A6D50-CDC1-4C69-8ECD-56AB3EC4A65F}" presName="compositeA" presStyleCnt="0"/>
      <dgm:spPr/>
    </dgm:pt>
    <dgm:pt modelId="{8BA124DD-08A5-40E5-B8EE-BD352712B119}" type="pres">
      <dgm:prSet presAssocID="{655A6D50-CDC1-4C69-8ECD-56AB3EC4A65F}" presName="textA" presStyleLbl="revTx" presStyleIdx="0" presStyleCnt="7">
        <dgm:presLayoutVars>
          <dgm:bulletEnabled val="1"/>
        </dgm:presLayoutVars>
      </dgm:prSet>
      <dgm:spPr/>
    </dgm:pt>
    <dgm:pt modelId="{B254A752-FEE8-4513-9DE0-CB750465E5BE}" type="pres">
      <dgm:prSet presAssocID="{655A6D50-CDC1-4C69-8ECD-56AB3EC4A65F}" presName="circleA" presStyleLbl="node1" presStyleIdx="0" presStyleCnt="7"/>
      <dgm:spPr/>
    </dgm:pt>
    <dgm:pt modelId="{F1CEE87D-FDCA-4A7B-9CBF-08B2809D4115}" type="pres">
      <dgm:prSet presAssocID="{655A6D50-CDC1-4C69-8ECD-56AB3EC4A65F}" presName="spaceA" presStyleCnt="0"/>
      <dgm:spPr/>
    </dgm:pt>
    <dgm:pt modelId="{71079D22-450C-44FB-94D1-34CC99B5B231}" type="pres">
      <dgm:prSet presAssocID="{14D9568F-8F63-4062-B22B-373A0EE49D78}" presName="space" presStyleCnt="0"/>
      <dgm:spPr/>
    </dgm:pt>
    <dgm:pt modelId="{CADBD79D-39CE-496F-B92E-B48BAFB51D41}" type="pres">
      <dgm:prSet presAssocID="{1A434AC9-2D79-457F-A1AE-CBB1201CE205}" presName="compositeB" presStyleCnt="0"/>
      <dgm:spPr/>
    </dgm:pt>
    <dgm:pt modelId="{B5990072-E904-4B09-828D-0393361911D1}" type="pres">
      <dgm:prSet presAssocID="{1A434AC9-2D79-457F-A1AE-CBB1201CE205}" presName="textB" presStyleLbl="revTx" presStyleIdx="1" presStyleCnt="7">
        <dgm:presLayoutVars>
          <dgm:bulletEnabled val="1"/>
        </dgm:presLayoutVars>
      </dgm:prSet>
      <dgm:spPr/>
    </dgm:pt>
    <dgm:pt modelId="{EBFE599B-AB24-4BB7-B060-447854C575C7}" type="pres">
      <dgm:prSet presAssocID="{1A434AC9-2D79-457F-A1AE-CBB1201CE205}" presName="circleB" presStyleLbl="node1" presStyleIdx="1" presStyleCnt="7"/>
      <dgm:spPr/>
    </dgm:pt>
    <dgm:pt modelId="{01BEA91E-A1C5-46AA-B946-B9C5E7D25CC6}" type="pres">
      <dgm:prSet presAssocID="{1A434AC9-2D79-457F-A1AE-CBB1201CE205}" presName="spaceB" presStyleCnt="0"/>
      <dgm:spPr/>
    </dgm:pt>
    <dgm:pt modelId="{391AADD9-794B-486F-9DEB-9B9C904EFCE8}" type="pres">
      <dgm:prSet presAssocID="{99DEE72F-EC4C-4569-B109-9947B8548FDA}" presName="space" presStyleCnt="0"/>
      <dgm:spPr/>
    </dgm:pt>
    <dgm:pt modelId="{A8BA6BE7-DDFD-4572-9056-43C1A74C0128}" type="pres">
      <dgm:prSet presAssocID="{8B1FD42B-1661-4659-A8EE-DD1F12CF2CBF}" presName="compositeA" presStyleCnt="0"/>
      <dgm:spPr/>
    </dgm:pt>
    <dgm:pt modelId="{E8E59CB2-248D-4A8B-B7F6-3648ACF418B0}" type="pres">
      <dgm:prSet presAssocID="{8B1FD42B-1661-4659-A8EE-DD1F12CF2CBF}" presName="textA" presStyleLbl="revTx" presStyleIdx="2" presStyleCnt="7">
        <dgm:presLayoutVars>
          <dgm:bulletEnabled val="1"/>
        </dgm:presLayoutVars>
      </dgm:prSet>
      <dgm:spPr/>
    </dgm:pt>
    <dgm:pt modelId="{9FBB6093-5D77-4F71-8F9F-039405B608CF}" type="pres">
      <dgm:prSet presAssocID="{8B1FD42B-1661-4659-A8EE-DD1F12CF2CBF}" presName="circleA" presStyleLbl="node1" presStyleIdx="2" presStyleCnt="7"/>
      <dgm:spPr/>
    </dgm:pt>
    <dgm:pt modelId="{38E67AD9-FC69-4485-A056-43480DE483B5}" type="pres">
      <dgm:prSet presAssocID="{8B1FD42B-1661-4659-A8EE-DD1F12CF2CBF}" presName="spaceA" presStyleCnt="0"/>
      <dgm:spPr/>
    </dgm:pt>
    <dgm:pt modelId="{1C98CF18-4A58-4932-8C4F-F8B71861BC62}" type="pres">
      <dgm:prSet presAssocID="{94182DF8-F81C-441A-B58B-F704ABC141D6}" presName="space" presStyleCnt="0"/>
      <dgm:spPr/>
    </dgm:pt>
    <dgm:pt modelId="{401F726B-3BF3-4FCB-9F71-6CE8DDB9A1E7}" type="pres">
      <dgm:prSet presAssocID="{4ED18F32-AFCE-48CD-8EB1-669773AF7419}" presName="compositeB" presStyleCnt="0"/>
      <dgm:spPr/>
    </dgm:pt>
    <dgm:pt modelId="{AF02603A-B885-45B1-9A21-0152748C003F}" type="pres">
      <dgm:prSet presAssocID="{4ED18F32-AFCE-48CD-8EB1-669773AF7419}" presName="textB" presStyleLbl="revTx" presStyleIdx="3" presStyleCnt="7">
        <dgm:presLayoutVars>
          <dgm:bulletEnabled val="1"/>
        </dgm:presLayoutVars>
      </dgm:prSet>
      <dgm:spPr/>
    </dgm:pt>
    <dgm:pt modelId="{01BA26ED-0F52-4F38-B31C-C39A71F6ECE1}" type="pres">
      <dgm:prSet presAssocID="{4ED18F32-AFCE-48CD-8EB1-669773AF7419}" presName="circleB" presStyleLbl="node1" presStyleIdx="3" presStyleCnt="7"/>
      <dgm:spPr/>
    </dgm:pt>
    <dgm:pt modelId="{5A5FAF02-545F-479E-AEE2-A0657A5055E3}" type="pres">
      <dgm:prSet presAssocID="{4ED18F32-AFCE-48CD-8EB1-669773AF7419}" presName="spaceB" presStyleCnt="0"/>
      <dgm:spPr/>
    </dgm:pt>
    <dgm:pt modelId="{CF8604BD-E127-496F-B919-5CEDA828073B}" type="pres">
      <dgm:prSet presAssocID="{761204B7-4634-4B64-9711-BF5C008C3671}" presName="space" presStyleCnt="0"/>
      <dgm:spPr/>
    </dgm:pt>
    <dgm:pt modelId="{2A2A4BE8-73D6-4B9A-A5A9-DC1176AD31EB}" type="pres">
      <dgm:prSet presAssocID="{691084D8-2BE1-469F-A8DB-5B2DE3C156D9}" presName="compositeA" presStyleCnt="0"/>
      <dgm:spPr/>
    </dgm:pt>
    <dgm:pt modelId="{308F7A51-386D-46AE-93CC-999806C27581}" type="pres">
      <dgm:prSet presAssocID="{691084D8-2BE1-469F-A8DB-5B2DE3C156D9}" presName="textA" presStyleLbl="revTx" presStyleIdx="4" presStyleCnt="7">
        <dgm:presLayoutVars>
          <dgm:bulletEnabled val="1"/>
        </dgm:presLayoutVars>
      </dgm:prSet>
      <dgm:spPr/>
    </dgm:pt>
    <dgm:pt modelId="{1ED9D8A6-C0DE-4F6E-B003-701AAD96AB7C}" type="pres">
      <dgm:prSet presAssocID="{691084D8-2BE1-469F-A8DB-5B2DE3C156D9}" presName="circleA" presStyleLbl="node1" presStyleIdx="4" presStyleCnt="7"/>
      <dgm:spPr/>
    </dgm:pt>
    <dgm:pt modelId="{819253E1-697B-4024-9ABA-8101866DF239}" type="pres">
      <dgm:prSet presAssocID="{691084D8-2BE1-469F-A8DB-5B2DE3C156D9}" presName="spaceA" presStyleCnt="0"/>
      <dgm:spPr/>
    </dgm:pt>
    <dgm:pt modelId="{1200A615-7862-49DC-BBF2-559DE4325E77}" type="pres">
      <dgm:prSet presAssocID="{DD5C8A34-9DEF-46E4-858C-72C05E65C732}" presName="space" presStyleCnt="0"/>
      <dgm:spPr/>
    </dgm:pt>
    <dgm:pt modelId="{5EF1F2D2-1D68-4E50-B19A-68A1154AA788}" type="pres">
      <dgm:prSet presAssocID="{C074E2E3-6DA6-4694-997F-400BF2FDE69D}" presName="compositeB" presStyleCnt="0"/>
      <dgm:spPr/>
    </dgm:pt>
    <dgm:pt modelId="{56B23561-EC2C-47FD-9A41-EA727C5B2D52}" type="pres">
      <dgm:prSet presAssocID="{C074E2E3-6DA6-4694-997F-400BF2FDE69D}" presName="textB" presStyleLbl="revTx" presStyleIdx="5" presStyleCnt="7" custScaleX="130223">
        <dgm:presLayoutVars>
          <dgm:bulletEnabled val="1"/>
        </dgm:presLayoutVars>
      </dgm:prSet>
      <dgm:spPr/>
    </dgm:pt>
    <dgm:pt modelId="{8FABE1E7-39E8-4AA4-B76D-B13BBDD4DA23}" type="pres">
      <dgm:prSet presAssocID="{C074E2E3-6DA6-4694-997F-400BF2FDE69D}" presName="circleB" presStyleLbl="node1" presStyleIdx="5" presStyleCnt="7"/>
      <dgm:spPr/>
    </dgm:pt>
    <dgm:pt modelId="{CB01AA01-EE7A-4E9F-B20B-489DDC3F7EF9}" type="pres">
      <dgm:prSet presAssocID="{C074E2E3-6DA6-4694-997F-400BF2FDE69D}" presName="spaceB" presStyleCnt="0"/>
      <dgm:spPr/>
    </dgm:pt>
    <dgm:pt modelId="{72992824-3D64-4012-930E-C2E135DB5325}" type="pres">
      <dgm:prSet presAssocID="{8C77E5DF-D6BE-4D7F-A051-9D96B02B246C}" presName="space" presStyleCnt="0"/>
      <dgm:spPr/>
    </dgm:pt>
    <dgm:pt modelId="{F5EF0086-EE97-40CB-B650-26DA05859BE4}" type="pres">
      <dgm:prSet presAssocID="{0E8737FD-351E-4C9B-A64F-2E526E83DAEA}" presName="compositeA" presStyleCnt="0"/>
      <dgm:spPr/>
    </dgm:pt>
    <dgm:pt modelId="{08C22303-6C7C-4110-8F82-4C24DC401371}" type="pres">
      <dgm:prSet presAssocID="{0E8737FD-351E-4C9B-A64F-2E526E83DAEA}" presName="textA" presStyleLbl="revTx" presStyleIdx="6" presStyleCnt="7" custScaleX="118196">
        <dgm:presLayoutVars>
          <dgm:bulletEnabled val="1"/>
        </dgm:presLayoutVars>
      </dgm:prSet>
      <dgm:spPr/>
    </dgm:pt>
    <dgm:pt modelId="{C354AA80-FDDF-4E80-B911-14F368BBECB6}" type="pres">
      <dgm:prSet presAssocID="{0E8737FD-351E-4C9B-A64F-2E526E83DAEA}" presName="circleA" presStyleLbl="node1" presStyleIdx="6" presStyleCnt="7"/>
      <dgm:spPr/>
    </dgm:pt>
    <dgm:pt modelId="{51285413-3324-4E6B-98C5-3F8A442B705A}" type="pres">
      <dgm:prSet presAssocID="{0E8737FD-351E-4C9B-A64F-2E526E83DAEA}" presName="spaceA" presStyleCnt="0"/>
      <dgm:spPr/>
    </dgm:pt>
  </dgm:ptLst>
  <dgm:cxnLst>
    <dgm:cxn modelId="{ECA2F506-253F-46B5-8DED-833245095860}" srcId="{8F695C50-9FD4-435A-BFE5-9916B2A070FF}" destId="{1A434AC9-2D79-457F-A1AE-CBB1201CE205}" srcOrd="1" destOrd="0" parTransId="{0B6153B4-9DAE-49C0-90CA-EA95FBB787D0}" sibTransId="{99DEE72F-EC4C-4569-B109-9947B8548FDA}"/>
    <dgm:cxn modelId="{0374DF1A-54C1-4D3B-BAD1-16A4B33CAE66}" srcId="{8F695C50-9FD4-435A-BFE5-9916B2A070FF}" destId="{8B1FD42B-1661-4659-A8EE-DD1F12CF2CBF}" srcOrd="2" destOrd="0" parTransId="{C7850F02-854B-45F5-984F-B145C765974C}" sibTransId="{94182DF8-F81C-441A-B58B-F704ABC141D6}"/>
    <dgm:cxn modelId="{B6064C20-DFAF-422A-BE3F-24CD1481ED91}" type="presOf" srcId="{C074E2E3-6DA6-4694-997F-400BF2FDE69D}" destId="{56B23561-EC2C-47FD-9A41-EA727C5B2D52}" srcOrd="0" destOrd="0" presId="urn:microsoft.com/office/officeart/2005/8/layout/hProcess11"/>
    <dgm:cxn modelId="{1E42CC23-F668-409A-AB3C-ACE157360C5C}" srcId="{8F695C50-9FD4-435A-BFE5-9916B2A070FF}" destId="{4ED18F32-AFCE-48CD-8EB1-669773AF7419}" srcOrd="3" destOrd="0" parTransId="{7E14AE0C-30E6-4B28-AB6B-B17F44C1220B}" sibTransId="{761204B7-4634-4B64-9711-BF5C008C3671}"/>
    <dgm:cxn modelId="{6DBB163A-877F-48EC-8EB4-339D108F4AD3}" srcId="{8F695C50-9FD4-435A-BFE5-9916B2A070FF}" destId="{655A6D50-CDC1-4C69-8ECD-56AB3EC4A65F}" srcOrd="0" destOrd="0" parTransId="{D3BAFAA5-33D7-4FEB-9D99-5C6E419BC293}" sibTransId="{14D9568F-8F63-4062-B22B-373A0EE49D78}"/>
    <dgm:cxn modelId="{1850773C-A498-4F0F-9A83-D2FFE4BEBF76}" srcId="{8F695C50-9FD4-435A-BFE5-9916B2A070FF}" destId="{691084D8-2BE1-469F-A8DB-5B2DE3C156D9}" srcOrd="4" destOrd="0" parTransId="{49384D12-0096-485F-8161-255D249BDA9A}" sibTransId="{DD5C8A34-9DEF-46E4-858C-72C05E65C732}"/>
    <dgm:cxn modelId="{F627D89B-7247-4120-B9E2-685986DC7AD3}" type="presOf" srcId="{8F695C50-9FD4-435A-BFE5-9916B2A070FF}" destId="{20A06A36-CD98-47BF-B485-9677D2D94DCD}" srcOrd="0" destOrd="0" presId="urn:microsoft.com/office/officeart/2005/8/layout/hProcess11"/>
    <dgm:cxn modelId="{1C2A83A2-921B-476E-BC2C-19A109245AAF}" type="presOf" srcId="{1A434AC9-2D79-457F-A1AE-CBB1201CE205}" destId="{B5990072-E904-4B09-828D-0393361911D1}" srcOrd="0" destOrd="0" presId="urn:microsoft.com/office/officeart/2005/8/layout/hProcess11"/>
    <dgm:cxn modelId="{264499B6-ABB3-4CE1-AEFE-4033AE5B594B}" srcId="{8F695C50-9FD4-435A-BFE5-9916B2A070FF}" destId="{0E8737FD-351E-4C9B-A64F-2E526E83DAEA}" srcOrd="6" destOrd="0" parTransId="{7CEB40FE-BE6D-42C0-A306-DDAD2568F25D}" sibTransId="{DC1B4B29-180A-4C8B-A46D-64E0AFD08028}"/>
    <dgm:cxn modelId="{580289B9-D889-4450-8B46-5FF956D8D91A}" type="presOf" srcId="{0E8737FD-351E-4C9B-A64F-2E526E83DAEA}" destId="{08C22303-6C7C-4110-8F82-4C24DC401371}" srcOrd="0" destOrd="0" presId="urn:microsoft.com/office/officeart/2005/8/layout/hProcess11"/>
    <dgm:cxn modelId="{04EA44C1-4AEB-4A53-B1E3-D39CD79ABC6D}" type="presOf" srcId="{655A6D50-CDC1-4C69-8ECD-56AB3EC4A65F}" destId="{8BA124DD-08A5-40E5-B8EE-BD352712B119}" srcOrd="0" destOrd="0" presId="urn:microsoft.com/office/officeart/2005/8/layout/hProcess11"/>
    <dgm:cxn modelId="{38844DD1-B182-432D-87FA-484639AD537C}" type="presOf" srcId="{691084D8-2BE1-469F-A8DB-5B2DE3C156D9}" destId="{308F7A51-386D-46AE-93CC-999806C27581}" srcOrd="0" destOrd="0" presId="urn:microsoft.com/office/officeart/2005/8/layout/hProcess11"/>
    <dgm:cxn modelId="{7FF288DB-A90A-4FC4-AA96-570E1C2C617B}" type="presOf" srcId="{4ED18F32-AFCE-48CD-8EB1-669773AF7419}" destId="{AF02603A-B885-45B1-9A21-0152748C003F}" srcOrd="0" destOrd="0" presId="urn:microsoft.com/office/officeart/2005/8/layout/hProcess11"/>
    <dgm:cxn modelId="{A5FC6CE1-EDBA-4E39-A774-E2AF635A6F29}" type="presOf" srcId="{8B1FD42B-1661-4659-A8EE-DD1F12CF2CBF}" destId="{E8E59CB2-248D-4A8B-B7F6-3648ACF418B0}" srcOrd="0" destOrd="0" presId="urn:microsoft.com/office/officeart/2005/8/layout/hProcess11"/>
    <dgm:cxn modelId="{FDCBF2F8-81E2-484D-BB84-2AB8F90CC32F}" srcId="{8F695C50-9FD4-435A-BFE5-9916B2A070FF}" destId="{C074E2E3-6DA6-4694-997F-400BF2FDE69D}" srcOrd="5" destOrd="0" parTransId="{06489B26-4E44-41AC-8BE3-A5A7F907920C}" sibTransId="{8C77E5DF-D6BE-4D7F-A051-9D96B02B246C}"/>
    <dgm:cxn modelId="{2AC42745-910F-406A-8475-A7DCE6BD1756}" type="presParOf" srcId="{20A06A36-CD98-47BF-B485-9677D2D94DCD}" destId="{54E9DC9B-CAD1-4E96-980C-59AA8968F66D}" srcOrd="0" destOrd="0" presId="urn:microsoft.com/office/officeart/2005/8/layout/hProcess11"/>
    <dgm:cxn modelId="{8CE639A7-7B7D-4C5A-B5E4-735F3539BC7D}" type="presParOf" srcId="{20A06A36-CD98-47BF-B485-9677D2D94DCD}" destId="{9D0CBD81-514B-404C-83AC-CEBB2F88ED0D}" srcOrd="1" destOrd="0" presId="urn:microsoft.com/office/officeart/2005/8/layout/hProcess11"/>
    <dgm:cxn modelId="{A0892ACF-CD5F-4E1D-9BDB-F538EBEEE412}" type="presParOf" srcId="{9D0CBD81-514B-404C-83AC-CEBB2F88ED0D}" destId="{B8C8E882-CFF0-421E-AB37-9F0C8F07AF5B}" srcOrd="0" destOrd="0" presId="urn:microsoft.com/office/officeart/2005/8/layout/hProcess11"/>
    <dgm:cxn modelId="{33A44DB9-3C11-4D72-8220-4BC8E16FC554}" type="presParOf" srcId="{B8C8E882-CFF0-421E-AB37-9F0C8F07AF5B}" destId="{8BA124DD-08A5-40E5-B8EE-BD352712B119}" srcOrd="0" destOrd="0" presId="urn:microsoft.com/office/officeart/2005/8/layout/hProcess11"/>
    <dgm:cxn modelId="{9EC451DE-125F-438B-8258-AE7A78A17BA0}" type="presParOf" srcId="{B8C8E882-CFF0-421E-AB37-9F0C8F07AF5B}" destId="{B254A752-FEE8-4513-9DE0-CB750465E5BE}" srcOrd="1" destOrd="0" presId="urn:microsoft.com/office/officeart/2005/8/layout/hProcess11"/>
    <dgm:cxn modelId="{F239C6D8-B3AD-45DA-83D2-0726940AAC80}" type="presParOf" srcId="{B8C8E882-CFF0-421E-AB37-9F0C8F07AF5B}" destId="{F1CEE87D-FDCA-4A7B-9CBF-08B2809D4115}" srcOrd="2" destOrd="0" presId="urn:microsoft.com/office/officeart/2005/8/layout/hProcess11"/>
    <dgm:cxn modelId="{BAE594D2-DD0F-4E4D-9F13-42ACB8B829D5}" type="presParOf" srcId="{9D0CBD81-514B-404C-83AC-CEBB2F88ED0D}" destId="{71079D22-450C-44FB-94D1-34CC99B5B231}" srcOrd="1" destOrd="0" presId="urn:microsoft.com/office/officeart/2005/8/layout/hProcess11"/>
    <dgm:cxn modelId="{2BF9427A-61FE-4761-BAB2-311196794A4E}" type="presParOf" srcId="{9D0CBD81-514B-404C-83AC-CEBB2F88ED0D}" destId="{CADBD79D-39CE-496F-B92E-B48BAFB51D41}" srcOrd="2" destOrd="0" presId="urn:microsoft.com/office/officeart/2005/8/layout/hProcess11"/>
    <dgm:cxn modelId="{96600D86-C53C-4965-9430-448F888A0C12}" type="presParOf" srcId="{CADBD79D-39CE-496F-B92E-B48BAFB51D41}" destId="{B5990072-E904-4B09-828D-0393361911D1}" srcOrd="0" destOrd="0" presId="urn:microsoft.com/office/officeart/2005/8/layout/hProcess11"/>
    <dgm:cxn modelId="{7DBFB1EF-A9CA-4A8E-8A43-BDF18986B2B4}" type="presParOf" srcId="{CADBD79D-39CE-496F-B92E-B48BAFB51D41}" destId="{EBFE599B-AB24-4BB7-B060-447854C575C7}" srcOrd="1" destOrd="0" presId="urn:microsoft.com/office/officeart/2005/8/layout/hProcess11"/>
    <dgm:cxn modelId="{CE67940A-0AA6-4DDA-ADA8-B642823DB4F1}" type="presParOf" srcId="{CADBD79D-39CE-496F-B92E-B48BAFB51D41}" destId="{01BEA91E-A1C5-46AA-B946-B9C5E7D25CC6}" srcOrd="2" destOrd="0" presId="urn:microsoft.com/office/officeart/2005/8/layout/hProcess11"/>
    <dgm:cxn modelId="{EE1238E2-D3E9-4E9C-8BF4-9A05B677B417}" type="presParOf" srcId="{9D0CBD81-514B-404C-83AC-CEBB2F88ED0D}" destId="{391AADD9-794B-486F-9DEB-9B9C904EFCE8}" srcOrd="3" destOrd="0" presId="urn:microsoft.com/office/officeart/2005/8/layout/hProcess11"/>
    <dgm:cxn modelId="{E577FF23-8694-4686-90B9-FE9163542539}" type="presParOf" srcId="{9D0CBD81-514B-404C-83AC-CEBB2F88ED0D}" destId="{A8BA6BE7-DDFD-4572-9056-43C1A74C0128}" srcOrd="4" destOrd="0" presId="urn:microsoft.com/office/officeart/2005/8/layout/hProcess11"/>
    <dgm:cxn modelId="{1761919F-BA54-440E-AE34-2851D7970925}" type="presParOf" srcId="{A8BA6BE7-DDFD-4572-9056-43C1A74C0128}" destId="{E8E59CB2-248D-4A8B-B7F6-3648ACF418B0}" srcOrd="0" destOrd="0" presId="urn:microsoft.com/office/officeart/2005/8/layout/hProcess11"/>
    <dgm:cxn modelId="{5FC9C179-6897-4B75-BDA8-3583DD1AFD68}" type="presParOf" srcId="{A8BA6BE7-DDFD-4572-9056-43C1A74C0128}" destId="{9FBB6093-5D77-4F71-8F9F-039405B608CF}" srcOrd="1" destOrd="0" presId="urn:microsoft.com/office/officeart/2005/8/layout/hProcess11"/>
    <dgm:cxn modelId="{9439C310-E4F7-49CC-9CC1-97FE7F5C514B}" type="presParOf" srcId="{A8BA6BE7-DDFD-4572-9056-43C1A74C0128}" destId="{38E67AD9-FC69-4485-A056-43480DE483B5}" srcOrd="2" destOrd="0" presId="urn:microsoft.com/office/officeart/2005/8/layout/hProcess11"/>
    <dgm:cxn modelId="{5739700E-6E45-4DCB-8840-63B3B6501485}" type="presParOf" srcId="{9D0CBD81-514B-404C-83AC-CEBB2F88ED0D}" destId="{1C98CF18-4A58-4932-8C4F-F8B71861BC62}" srcOrd="5" destOrd="0" presId="urn:microsoft.com/office/officeart/2005/8/layout/hProcess11"/>
    <dgm:cxn modelId="{34E7B09F-F61E-42D7-9ECE-8CF063C63D6C}" type="presParOf" srcId="{9D0CBD81-514B-404C-83AC-CEBB2F88ED0D}" destId="{401F726B-3BF3-4FCB-9F71-6CE8DDB9A1E7}" srcOrd="6" destOrd="0" presId="urn:microsoft.com/office/officeart/2005/8/layout/hProcess11"/>
    <dgm:cxn modelId="{E990158B-08BF-4BE1-BD79-171C764AD27B}" type="presParOf" srcId="{401F726B-3BF3-4FCB-9F71-6CE8DDB9A1E7}" destId="{AF02603A-B885-45B1-9A21-0152748C003F}" srcOrd="0" destOrd="0" presId="urn:microsoft.com/office/officeart/2005/8/layout/hProcess11"/>
    <dgm:cxn modelId="{879C681D-0E29-44B0-A736-694AEF92670B}" type="presParOf" srcId="{401F726B-3BF3-4FCB-9F71-6CE8DDB9A1E7}" destId="{01BA26ED-0F52-4F38-B31C-C39A71F6ECE1}" srcOrd="1" destOrd="0" presId="urn:microsoft.com/office/officeart/2005/8/layout/hProcess11"/>
    <dgm:cxn modelId="{D813DF83-AB06-4685-9220-93629984B241}" type="presParOf" srcId="{401F726B-3BF3-4FCB-9F71-6CE8DDB9A1E7}" destId="{5A5FAF02-545F-479E-AEE2-A0657A5055E3}" srcOrd="2" destOrd="0" presId="urn:microsoft.com/office/officeart/2005/8/layout/hProcess11"/>
    <dgm:cxn modelId="{991E0D33-A6B4-43B8-9B57-F184E1B3EDEF}" type="presParOf" srcId="{9D0CBD81-514B-404C-83AC-CEBB2F88ED0D}" destId="{CF8604BD-E127-496F-B919-5CEDA828073B}" srcOrd="7" destOrd="0" presId="urn:microsoft.com/office/officeart/2005/8/layout/hProcess11"/>
    <dgm:cxn modelId="{076C17E2-4C49-43F6-8F31-419451558B07}" type="presParOf" srcId="{9D0CBD81-514B-404C-83AC-CEBB2F88ED0D}" destId="{2A2A4BE8-73D6-4B9A-A5A9-DC1176AD31EB}" srcOrd="8" destOrd="0" presId="urn:microsoft.com/office/officeart/2005/8/layout/hProcess11"/>
    <dgm:cxn modelId="{7E8940A1-1C2D-4089-82AF-B5F400E19C54}" type="presParOf" srcId="{2A2A4BE8-73D6-4B9A-A5A9-DC1176AD31EB}" destId="{308F7A51-386D-46AE-93CC-999806C27581}" srcOrd="0" destOrd="0" presId="urn:microsoft.com/office/officeart/2005/8/layout/hProcess11"/>
    <dgm:cxn modelId="{DB778425-750E-4497-B526-5A8CBEA0A79E}" type="presParOf" srcId="{2A2A4BE8-73D6-4B9A-A5A9-DC1176AD31EB}" destId="{1ED9D8A6-C0DE-4F6E-B003-701AAD96AB7C}" srcOrd="1" destOrd="0" presId="urn:microsoft.com/office/officeart/2005/8/layout/hProcess11"/>
    <dgm:cxn modelId="{E4C2CAA1-EE25-47CA-B1C3-BAB0F1793791}" type="presParOf" srcId="{2A2A4BE8-73D6-4B9A-A5A9-DC1176AD31EB}" destId="{819253E1-697B-4024-9ABA-8101866DF239}" srcOrd="2" destOrd="0" presId="urn:microsoft.com/office/officeart/2005/8/layout/hProcess11"/>
    <dgm:cxn modelId="{C9EC9F6B-9AE0-4870-BA91-F0C1F49DD78B}" type="presParOf" srcId="{9D0CBD81-514B-404C-83AC-CEBB2F88ED0D}" destId="{1200A615-7862-49DC-BBF2-559DE4325E77}" srcOrd="9" destOrd="0" presId="urn:microsoft.com/office/officeart/2005/8/layout/hProcess11"/>
    <dgm:cxn modelId="{AD4D9005-C401-4695-ACD4-EFDAB1BB2405}" type="presParOf" srcId="{9D0CBD81-514B-404C-83AC-CEBB2F88ED0D}" destId="{5EF1F2D2-1D68-4E50-B19A-68A1154AA788}" srcOrd="10" destOrd="0" presId="urn:microsoft.com/office/officeart/2005/8/layout/hProcess11"/>
    <dgm:cxn modelId="{62B2B12A-0D51-4C10-AEAD-1E6D58BB3D68}" type="presParOf" srcId="{5EF1F2D2-1D68-4E50-B19A-68A1154AA788}" destId="{56B23561-EC2C-47FD-9A41-EA727C5B2D52}" srcOrd="0" destOrd="0" presId="urn:microsoft.com/office/officeart/2005/8/layout/hProcess11"/>
    <dgm:cxn modelId="{90908D4E-556C-4663-927D-2789123A7FA6}" type="presParOf" srcId="{5EF1F2D2-1D68-4E50-B19A-68A1154AA788}" destId="{8FABE1E7-39E8-4AA4-B76D-B13BBDD4DA23}" srcOrd="1" destOrd="0" presId="urn:microsoft.com/office/officeart/2005/8/layout/hProcess11"/>
    <dgm:cxn modelId="{46697AB2-581F-4D63-8F9B-3D78488761C6}" type="presParOf" srcId="{5EF1F2D2-1D68-4E50-B19A-68A1154AA788}" destId="{CB01AA01-EE7A-4E9F-B20B-489DDC3F7EF9}" srcOrd="2" destOrd="0" presId="urn:microsoft.com/office/officeart/2005/8/layout/hProcess11"/>
    <dgm:cxn modelId="{51188AB3-6699-4F9C-9AF8-B2536C8F0A04}" type="presParOf" srcId="{9D0CBD81-514B-404C-83AC-CEBB2F88ED0D}" destId="{72992824-3D64-4012-930E-C2E135DB5325}" srcOrd="11" destOrd="0" presId="urn:microsoft.com/office/officeart/2005/8/layout/hProcess11"/>
    <dgm:cxn modelId="{0EEFCEB0-DC88-4DC1-B54B-FB185E81B9F9}" type="presParOf" srcId="{9D0CBD81-514B-404C-83AC-CEBB2F88ED0D}" destId="{F5EF0086-EE97-40CB-B650-26DA05859BE4}" srcOrd="12" destOrd="0" presId="urn:microsoft.com/office/officeart/2005/8/layout/hProcess11"/>
    <dgm:cxn modelId="{06D6EF6A-F550-4451-8A48-5FA64C2F8FBA}" type="presParOf" srcId="{F5EF0086-EE97-40CB-B650-26DA05859BE4}" destId="{08C22303-6C7C-4110-8F82-4C24DC401371}" srcOrd="0" destOrd="0" presId="urn:microsoft.com/office/officeart/2005/8/layout/hProcess11"/>
    <dgm:cxn modelId="{33A514E4-9B56-4924-82A7-BD4A05242811}" type="presParOf" srcId="{F5EF0086-EE97-40CB-B650-26DA05859BE4}" destId="{C354AA80-FDDF-4E80-B911-14F368BBECB6}" srcOrd="1" destOrd="0" presId="urn:microsoft.com/office/officeart/2005/8/layout/hProcess11"/>
    <dgm:cxn modelId="{80A19252-A3F6-4E97-8AC1-5975F36A820A}" type="presParOf" srcId="{F5EF0086-EE97-40CB-B650-26DA05859BE4}" destId="{51285413-3324-4E6B-98C5-3F8A442B705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8129B7-5107-415F-BD2E-FE1981B56396}" type="doc">
      <dgm:prSet loTypeId="urn:microsoft.com/office/officeart/2018/2/layout/IconCircleList" loCatId="icon" qsTypeId="urn:microsoft.com/office/officeart/2005/8/quickstyle/3d2" qsCatId="3D" csTypeId="urn:microsoft.com/office/officeart/2005/8/colors/accent0_3" csCatId="mainScheme" phldr="1"/>
      <dgm:spPr/>
      <dgm:t>
        <a:bodyPr/>
        <a:lstStyle/>
        <a:p>
          <a:endParaRPr lang="en-US"/>
        </a:p>
      </dgm:t>
    </dgm:pt>
    <dgm:pt modelId="{32949305-5C87-4269-AA62-9C68A9A6C0BB}">
      <dgm:prSet custT="1"/>
      <dgm:spPr/>
      <dgm:t>
        <a:bodyPr/>
        <a:lstStyle/>
        <a:p>
          <a:pPr>
            <a:lnSpc>
              <a:spcPct val="100000"/>
            </a:lnSpc>
          </a:pPr>
          <a:r>
            <a:rPr lang="en-NZ" sz="2000" dirty="0"/>
            <a:t>Text Generation</a:t>
          </a:r>
          <a:endParaRPr lang="en-US" sz="2000" dirty="0"/>
        </a:p>
      </dgm:t>
    </dgm:pt>
    <dgm:pt modelId="{A8572245-9662-40F6-90B5-9CBB096C717D}" type="parTrans" cxnId="{234C4A80-46FC-4F7C-BE60-7F7CF7F8899E}">
      <dgm:prSet/>
      <dgm:spPr/>
      <dgm:t>
        <a:bodyPr/>
        <a:lstStyle/>
        <a:p>
          <a:endParaRPr lang="en-US"/>
        </a:p>
      </dgm:t>
    </dgm:pt>
    <dgm:pt modelId="{E15E5EA9-AA52-418B-AC0B-ADDF57D91309}" type="sibTrans" cxnId="{234C4A80-46FC-4F7C-BE60-7F7CF7F8899E}">
      <dgm:prSet/>
      <dgm:spPr/>
      <dgm:t>
        <a:bodyPr/>
        <a:lstStyle/>
        <a:p>
          <a:pPr>
            <a:lnSpc>
              <a:spcPct val="100000"/>
            </a:lnSpc>
          </a:pPr>
          <a:endParaRPr lang="en-US"/>
        </a:p>
      </dgm:t>
    </dgm:pt>
    <dgm:pt modelId="{8D88FAD0-4D45-4104-9C3A-D40F719F4376}">
      <dgm:prSet custT="1"/>
      <dgm:spPr/>
      <dgm:t>
        <a:bodyPr/>
        <a:lstStyle/>
        <a:p>
          <a:pPr>
            <a:lnSpc>
              <a:spcPct val="100000"/>
            </a:lnSpc>
          </a:pPr>
          <a:r>
            <a:rPr lang="en-NZ" sz="2000"/>
            <a:t>Image Generation</a:t>
          </a:r>
          <a:endParaRPr lang="en-US" sz="2000" dirty="0"/>
        </a:p>
      </dgm:t>
    </dgm:pt>
    <dgm:pt modelId="{9B894662-B303-4540-94AA-D5A3CE02E4D2}" type="parTrans" cxnId="{99CF2BA3-DDF4-4C94-9C4B-C03456E28DA2}">
      <dgm:prSet/>
      <dgm:spPr/>
      <dgm:t>
        <a:bodyPr/>
        <a:lstStyle/>
        <a:p>
          <a:endParaRPr lang="en-US"/>
        </a:p>
      </dgm:t>
    </dgm:pt>
    <dgm:pt modelId="{FFBDCCFD-E967-4AE4-B029-86053F01E6DB}" type="sibTrans" cxnId="{99CF2BA3-DDF4-4C94-9C4B-C03456E28DA2}">
      <dgm:prSet/>
      <dgm:spPr/>
      <dgm:t>
        <a:bodyPr/>
        <a:lstStyle/>
        <a:p>
          <a:pPr>
            <a:lnSpc>
              <a:spcPct val="100000"/>
            </a:lnSpc>
          </a:pPr>
          <a:endParaRPr lang="en-US"/>
        </a:p>
      </dgm:t>
    </dgm:pt>
    <dgm:pt modelId="{97063A21-ACE1-4A31-9A14-AED1D5D0F752}">
      <dgm:prSet custT="1"/>
      <dgm:spPr/>
      <dgm:t>
        <a:bodyPr/>
        <a:lstStyle/>
        <a:p>
          <a:pPr>
            <a:lnSpc>
              <a:spcPct val="100000"/>
            </a:lnSpc>
          </a:pPr>
          <a:r>
            <a:rPr lang="en-NZ" sz="2000"/>
            <a:t>Audio Generation</a:t>
          </a:r>
          <a:endParaRPr lang="en-US" sz="2000" dirty="0"/>
        </a:p>
      </dgm:t>
    </dgm:pt>
    <dgm:pt modelId="{B3CBF8DA-5A9F-4CDC-9B2C-90011560A407}" type="parTrans" cxnId="{1E9663E3-B6B2-4C5D-A110-B4DE22E915C6}">
      <dgm:prSet/>
      <dgm:spPr/>
      <dgm:t>
        <a:bodyPr/>
        <a:lstStyle/>
        <a:p>
          <a:endParaRPr lang="en-US"/>
        </a:p>
      </dgm:t>
    </dgm:pt>
    <dgm:pt modelId="{D2653465-02D4-4D8C-9B09-605130E8350A}" type="sibTrans" cxnId="{1E9663E3-B6B2-4C5D-A110-B4DE22E915C6}">
      <dgm:prSet/>
      <dgm:spPr/>
      <dgm:t>
        <a:bodyPr/>
        <a:lstStyle/>
        <a:p>
          <a:pPr>
            <a:lnSpc>
              <a:spcPct val="100000"/>
            </a:lnSpc>
          </a:pPr>
          <a:endParaRPr lang="en-US"/>
        </a:p>
      </dgm:t>
    </dgm:pt>
    <dgm:pt modelId="{A2144DBB-D5E1-4F49-B991-EC945E55C3BF}">
      <dgm:prSet custT="1"/>
      <dgm:spPr/>
      <dgm:t>
        <a:bodyPr/>
        <a:lstStyle/>
        <a:p>
          <a:pPr>
            <a:lnSpc>
              <a:spcPct val="100000"/>
            </a:lnSpc>
          </a:pPr>
          <a:r>
            <a:rPr lang="en-NZ" sz="2000"/>
            <a:t>Video Generation</a:t>
          </a:r>
          <a:endParaRPr lang="en-US" sz="2000" dirty="0"/>
        </a:p>
      </dgm:t>
    </dgm:pt>
    <dgm:pt modelId="{9686DF89-79C6-46FA-A5FF-CFE11AE77DEE}" type="parTrans" cxnId="{4B3F4620-5CA2-4BCC-9ABD-4C6EFD1664A3}">
      <dgm:prSet/>
      <dgm:spPr/>
      <dgm:t>
        <a:bodyPr/>
        <a:lstStyle/>
        <a:p>
          <a:endParaRPr lang="en-US"/>
        </a:p>
      </dgm:t>
    </dgm:pt>
    <dgm:pt modelId="{7EE71567-6240-4A5B-B0EB-7D368B2CD909}" type="sibTrans" cxnId="{4B3F4620-5CA2-4BCC-9ABD-4C6EFD1664A3}">
      <dgm:prSet/>
      <dgm:spPr/>
      <dgm:t>
        <a:bodyPr/>
        <a:lstStyle/>
        <a:p>
          <a:pPr>
            <a:lnSpc>
              <a:spcPct val="100000"/>
            </a:lnSpc>
          </a:pPr>
          <a:endParaRPr lang="en-US"/>
        </a:p>
      </dgm:t>
    </dgm:pt>
    <dgm:pt modelId="{7E2E2AB5-7BD2-4CD2-B2DC-64238CCF513C}">
      <dgm:prSet custT="1"/>
      <dgm:spPr/>
      <dgm:t>
        <a:bodyPr/>
        <a:lstStyle/>
        <a:p>
          <a:pPr>
            <a:lnSpc>
              <a:spcPct val="100000"/>
            </a:lnSpc>
          </a:pPr>
          <a:r>
            <a:rPr lang="en-NZ" sz="2000"/>
            <a:t>Code Generation</a:t>
          </a:r>
          <a:endParaRPr lang="en-US" sz="2000" dirty="0"/>
        </a:p>
      </dgm:t>
    </dgm:pt>
    <dgm:pt modelId="{48AAF693-E826-4BE3-88A4-B033A4A9396F}" type="parTrans" cxnId="{F9EA0C61-8C34-4C51-A1EE-649FDDA9243D}">
      <dgm:prSet/>
      <dgm:spPr/>
      <dgm:t>
        <a:bodyPr/>
        <a:lstStyle/>
        <a:p>
          <a:endParaRPr lang="en-US"/>
        </a:p>
      </dgm:t>
    </dgm:pt>
    <dgm:pt modelId="{A44A00AD-05CB-4EF8-8B1F-C79F66A85739}" type="sibTrans" cxnId="{F9EA0C61-8C34-4C51-A1EE-649FDDA9243D}">
      <dgm:prSet/>
      <dgm:spPr/>
      <dgm:t>
        <a:bodyPr/>
        <a:lstStyle/>
        <a:p>
          <a:pPr>
            <a:lnSpc>
              <a:spcPct val="100000"/>
            </a:lnSpc>
          </a:pPr>
          <a:endParaRPr lang="en-US"/>
        </a:p>
      </dgm:t>
    </dgm:pt>
    <dgm:pt modelId="{FCE2DF2B-2E42-4001-AC45-F6C7D7604737}">
      <dgm:prSet custT="1"/>
      <dgm:spPr/>
      <dgm:t>
        <a:bodyPr/>
        <a:lstStyle/>
        <a:p>
          <a:pPr>
            <a:lnSpc>
              <a:spcPct val="100000"/>
            </a:lnSpc>
          </a:pPr>
          <a:r>
            <a:rPr lang="en-NZ" sz="2000" dirty="0"/>
            <a:t>Data Generation &amp; Augmentation</a:t>
          </a:r>
          <a:endParaRPr lang="en-US" sz="2000" dirty="0"/>
        </a:p>
      </dgm:t>
    </dgm:pt>
    <dgm:pt modelId="{EC936A59-94FB-4F64-9B9B-54ED55FF19A0}" type="parTrans" cxnId="{8AC51C5C-3389-45AF-97D6-E258A9D51AA9}">
      <dgm:prSet/>
      <dgm:spPr/>
      <dgm:t>
        <a:bodyPr/>
        <a:lstStyle/>
        <a:p>
          <a:endParaRPr lang="en-US"/>
        </a:p>
      </dgm:t>
    </dgm:pt>
    <dgm:pt modelId="{1DC7CE76-6FFE-4EA2-BB71-69AD1AEA34B7}" type="sibTrans" cxnId="{8AC51C5C-3389-45AF-97D6-E258A9D51AA9}">
      <dgm:prSet/>
      <dgm:spPr/>
      <dgm:t>
        <a:bodyPr/>
        <a:lstStyle/>
        <a:p>
          <a:pPr>
            <a:lnSpc>
              <a:spcPct val="100000"/>
            </a:lnSpc>
          </a:pPr>
          <a:endParaRPr lang="en-US"/>
        </a:p>
      </dgm:t>
    </dgm:pt>
    <dgm:pt modelId="{901EAFC1-D0CC-4B3D-9E26-ADB5D45E7FDC}">
      <dgm:prSet custT="1"/>
      <dgm:spPr/>
      <dgm:t>
        <a:bodyPr/>
        <a:lstStyle/>
        <a:p>
          <a:pPr>
            <a:lnSpc>
              <a:spcPct val="100000"/>
            </a:lnSpc>
          </a:pPr>
          <a:r>
            <a:rPr lang="en-NZ" sz="2000"/>
            <a:t>Virtual Worlds</a:t>
          </a:r>
          <a:endParaRPr lang="en-US" sz="2000" dirty="0"/>
        </a:p>
      </dgm:t>
    </dgm:pt>
    <dgm:pt modelId="{869A45DF-B4B5-4C49-9C91-FCD206BBC138}" type="parTrans" cxnId="{35306F07-CE07-4168-8671-52D81EA39CE0}">
      <dgm:prSet/>
      <dgm:spPr/>
      <dgm:t>
        <a:bodyPr/>
        <a:lstStyle/>
        <a:p>
          <a:endParaRPr lang="en-US"/>
        </a:p>
      </dgm:t>
    </dgm:pt>
    <dgm:pt modelId="{1559517B-4489-4604-867C-CFD10B50522B}" type="sibTrans" cxnId="{35306F07-CE07-4168-8671-52D81EA39CE0}">
      <dgm:prSet/>
      <dgm:spPr/>
      <dgm:t>
        <a:bodyPr/>
        <a:lstStyle/>
        <a:p>
          <a:endParaRPr lang="en-US"/>
        </a:p>
      </dgm:t>
    </dgm:pt>
    <dgm:pt modelId="{2DAC56F4-B696-4CC5-8621-658FF9996909}" type="pres">
      <dgm:prSet presAssocID="{4E8129B7-5107-415F-BD2E-FE1981B56396}" presName="root" presStyleCnt="0">
        <dgm:presLayoutVars>
          <dgm:dir/>
          <dgm:resizeHandles val="exact"/>
        </dgm:presLayoutVars>
      </dgm:prSet>
      <dgm:spPr/>
    </dgm:pt>
    <dgm:pt modelId="{A13028BC-D6D0-4B39-B040-A4D8EABF7916}" type="pres">
      <dgm:prSet presAssocID="{4E8129B7-5107-415F-BD2E-FE1981B56396}" presName="container" presStyleCnt="0">
        <dgm:presLayoutVars>
          <dgm:dir/>
          <dgm:resizeHandles val="exact"/>
        </dgm:presLayoutVars>
      </dgm:prSet>
      <dgm:spPr/>
    </dgm:pt>
    <dgm:pt modelId="{58864104-7A3B-447A-8B24-D0C3723A4FAF}" type="pres">
      <dgm:prSet presAssocID="{32949305-5C87-4269-AA62-9C68A9A6C0BB}" presName="compNode" presStyleCnt="0"/>
      <dgm:spPr/>
    </dgm:pt>
    <dgm:pt modelId="{E47E6090-4151-4B44-966C-FAE2D177F4CE}" type="pres">
      <dgm:prSet presAssocID="{32949305-5C87-4269-AA62-9C68A9A6C0BB}" presName="iconBgRect" presStyleLbl="bgShp" presStyleIdx="0" presStyleCnt="7"/>
      <dgm:spPr/>
    </dgm:pt>
    <dgm:pt modelId="{29BF267F-E59E-4BCA-90F8-18CB5DDA92B5}" type="pres">
      <dgm:prSet presAssocID="{32949305-5C87-4269-AA62-9C68A9A6C0B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83C93B8F-A22E-4663-BF02-128F81D18F0F}" type="pres">
      <dgm:prSet presAssocID="{32949305-5C87-4269-AA62-9C68A9A6C0BB}" presName="spaceRect" presStyleCnt="0"/>
      <dgm:spPr/>
    </dgm:pt>
    <dgm:pt modelId="{96763C13-4203-4966-B099-7D5D9D97EA1D}" type="pres">
      <dgm:prSet presAssocID="{32949305-5C87-4269-AA62-9C68A9A6C0BB}" presName="textRect" presStyleLbl="revTx" presStyleIdx="0" presStyleCnt="7">
        <dgm:presLayoutVars>
          <dgm:chMax val="1"/>
          <dgm:chPref val="1"/>
        </dgm:presLayoutVars>
      </dgm:prSet>
      <dgm:spPr/>
    </dgm:pt>
    <dgm:pt modelId="{9B20AD20-CCD8-4282-AFC0-2C018FD39F38}" type="pres">
      <dgm:prSet presAssocID="{E15E5EA9-AA52-418B-AC0B-ADDF57D91309}" presName="sibTrans" presStyleLbl="sibTrans2D1" presStyleIdx="0" presStyleCnt="0"/>
      <dgm:spPr/>
    </dgm:pt>
    <dgm:pt modelId="{F362A61A-94B6-4FD6-B471-0D755B2B0AB2}" type="pres">
      <dgm:prSet presAssocID="{8D88FAD0-4D45-4104-9C3A-D40F719F4376}" presName="compNode" presStyleCnt="0"/>
      <dgm:spPr/>
    </dgm:pt>
    <dgm:pt modelId="{DF36353D-CB28-4C9D-BD10-D0AD650DCCB6}" type="pres">
      <dgm:prSet presAssocID="{8D88FAD0-4D45-4104-9C3A-D40F719F4376}" presName="iconBgRect" presStyleLbl="bgShp" presStyleIdx="1" presStyleCnt="7"/>
      <dgm:spPr/>
    </dgm:pt>
    <dgm:pt modelId="{54A4CD7B-E658-46BE-BE55-E7188E514FFC}" type="pres">
      <dgm:prSet presAssocID="{8D88FAD0-4D45-4104-9C3A-D40F719F437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mera"/>
        </a:ext>
      </dgm:extLst>
    </dgm:pt>
    <dgm:pt modelId="{CA08333B-807E-4B78-9E46-1215A66005BD}" type="pres">
      <dgm:prSet presAssocID="{8D88FAD0-4D45-4104-9C3A-D40F719F4376}" presName="spaceRect" presStyleCnt="0"/>
      <dgm:spPr/>
    </dgm:pt>
    <dgm:pt modelId="{15647E14-6138-495E-8361-B86953249A0E}" type="pres">
      <dgm:prSet presAssocID="{8D88FAD0-4D45-4104-9C3A-D40F719F4376}" presName="textRect" presStyleLbl="revTx" presStyleIdx="1" presStyleCnt="7">
        <dgm:presLayoutVars>
          <dgm:chMax val="1"/>
          <dgm:chPref val="1"/>
        </dgm:presLayoutVars>
      </dgm:prSet>
      <dgm:spPr/>
    </dgm:pt>
    <dgm:pt modelId="{DCCC641E-FF08-4240-86DC-09EC7308DFE2}" type="pres">
      <dgm:prSet presAssocID="{FFBDCCFD-E967-4AE4-B029-86053F01E6DB}" presName="sibTrans" presStyleLbl="sibTrans2D1" presStyleIdx="0" presStyleCnt="0"/>
      <dgm:spPr/>
    </dgm:pt>
    <dgm:pt modelId="{ABEEB623-8684-4D4A-8FBA-7DDD17A93F23}" type="pres">
      <dgm:prSet presAssocID="{97063A21-ACE1-4A31-9A14-AED1D5D0F752}" presName="compNode" presStyleCnt="0"/>
      <dgm:spPr/>
    </dgm:pt>
    <dgm:pt modelId="{9181A97E-40E1-4FE5-A14E-D548CB5476E9}" type="pres">
      <dgm:prSet presAssocID="{97063A21-ACE1-4A31-9A14-AED1D5D0F752}" presName="iconBgRect" presStyleLbl="bgShp" presStyleIdx="2" presStyleCnt="7"/>
      <dgm:spPr/>
    </dgm:pt>
    <dgm:pt modelId="{4E057227-CB8F-499B-958C-F6C490279386}" type="pres">
      <dgm:prSet presAssocID="{97063A21-ACE1-4A31-9A14-AED1D5D0F75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phones"/>
        </a:ext>
      </dgm:extLst>
    </dgm:pt>
    <dgm:pt modelId="{62FFD15E-F7F0-4CA6-A6F4-FD50942A22C8}" type="pres">
      <dgm:prSet presAssocID="{97063A21-ACE1-4A31-9A14-AED1D5D0F752}" presName="spaceRect" presStyleCnt="0"/>
      <dgm:spPr/>
    </dgm:pt>
    <dgm:pt modelId="{A1F151A1-BF4B-47C9-BEC4-E89F7218B32B}" type="pres">
      <dgm:prSet presAssocID="{97063A21-ACE1-4A31-9A14-AED1D5D0F752}" presName="textRect" presStyleLbl="revTx" presStyleIdx="2" presStyleCnt="7">
        <dgm:presLayoutVars>
          <dgm:chMax val="1"/>
          <dgm:chPref val="1"/>
        </dgm:presLayoutVars>
      </dgm:prSet>
      <dgm:spPr/>
    </dgm:pt>
    <dgm:pt modelId="{D814A724-BC6D-498C-84B7-1906DF1A3671}" type="pres">
      <dgm:prSet presAssocID="{D2653465-02D4-4D8C-9B09-605130E8350A}" presName="sibTrans" presStyleLbl="sibTrans2D1" presStyleIdx="0" presStyleCnt="0"/>
      <dgm:spPr/>
    </dgm:pt>
    <dgm:pt modelId="{E4127A7C-0B80-45C2-8544-CA33F804569D}" type="pres">
      <dgm:prSet presAssocID="{A2144DBB-D5E1-4F49-B991-EC945E55C3BF}" presName="compNode" presStyleCnt="0"/>
      <dgm:spPr/>
    </dgm:pt>
    <dgm:pt modelId="{93C782AD-245B-40D1-A878-5E8A569F654B}" type="pres">
      <dgm:prSet presAssocID="{A2144DBB-D5E1-4F49-B991-EC945E55C3BF}" presName="iconBgRect" presStyleLbl="bgShp" presStyleIdx="3" presStyleCnt="7"/>
      <dgm:spPr/>
    </dgm:pt>
    <dgm:pt modelId="{D5EDB0CC-1363-4150-BB59-EF80EE67DF73}" type="pres">
      <dgm:prSet presAssocID="{A2144DBB-D5E1-4F49-B991-EC945E55C3B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ideo camera"/>
        </a:ext>
      </dgm:extLst>
    </dgm:pt>
    <dgm:pt modelId="{9D81749D-5A83-4C09-8B3A-3D84F51F541D}" type="pres">
      <dgm:prSet presAssocID="{A2144DBB-D5E1-4F49-B991-EC945E55C3BF}" presName="spaceRect" presStyleCnt="0"/>
      <dgm:spPr/>
    </dgm:pt>
    <dgm:pt modelId="{8FEC28F6-BE84-4A27-8634-528DF5BAD1B2}" type="pres">
      <dgm:prSet presAssocID="{A2144DBB-D5E1-4F49-B991-EC945E55C3BF}" presName="textRect" presStyleLbl="revTx" presStyleIdx="3" presStyleCnt="7">
        <dgm:presLayoutVars>
          <dgm:chMax val="1"/>
          <dgm:chPref val="1"/>
        </dgm:presLayoutVars>
      </dgm:prSet>
      <dgm:spPr/>
    </dgm:pt>
    <dgm:pt modelId="{0673E50D-8A88-40A8-B532-2B12EA1B2240}" type="pres">
      <dgm:prSet presAssocID="{7EE71567-6240-4A5B-B0EB-7D368B2CD909}" presName="sibTrans" presStyleLbl="sibTrans2D1" presStyleIdx="0" presStyleCnt="0"/>
      <dgm:spPr/>
    </dgm:pt>
    <dgm:pt modelId="{1B2F9F9A-8F63-4525-8B59-9D0F632A22AC}" type="pres">
      <dgm:prSet presAssocID="{7E2E2AB5-7BD2-4CD2-B2DC-64238CCF513C}" presName="compNode" presStyleCnt="0"/>
      <dgm:spPr/>
    </dgm:pt>
    <dgm:pt modelId="{11A405C4-E292-432A-ABAD-C307B971F876}" type="pres">
      <dgm:prSet presAssocID="{7E2E2AB5-7BD2-4CD2-B2DC-64238CCF513C}" presName="iconBgRect" presStyleLbl="bgShp" presStyleIdx="4" presStyleCnt="7"/>
      <dgm:spPr/>
    </dgm:pt>
    <dgm:pt modelId="{101EFD6A-0B8C-46E1-929E-AAD48A24FE19}" type="pres">
      <dgm:prSet presAssocID="{7E2E2AB5-7BD2-4CD2-B2DC-64238CCF513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puter"/>
        </a:ext>
      </dgm:extLst>
    </dgm:pt>
    <dgm:pt modelId="{DFAAB649-A83A-49F8-95D5-0EEC684FF2BB}" type="pres">
      <dgm:prSet presAssocID="{7E2E2AB5-7BD2-4CD2-B2DC-64238CCF513C}" presName="spaceRect" presStyleCnt="0"/>
      <dgm:spPr/>
    </dgm:pt>
    <dgm:pt modelId="{66BA7C53-B838-4560-8BFE-43920597D96A}" type="pres">
      <dgm:prSet presAssocID="{7E2E2AB5-7BD2-4CD2-B2DC-64238CCF513C}" presName="textRect" presStyleLbl="revTx" presStyleIdx="4" presStyleCnt="7">
        <dgm:presLayoutVars>
          <dgm:chMax val="1"/>
          <dgm:chPref val="1"/>
        </dgm:presLayoutVars>
      </dgm:prSet>
      <dgm:spPr/>
    </dgm:pt>
    <dgm:pt modelId="{C94B7EC2-A5D8-43CC-B97F-9FFCA2A0C851}" type="pres">
      <dgm:prSet presAssocID="{A44A00AD-05CB-4EF8-8B1F-C79F66A85739}" presName="sibTrans" presStyleLbl="sibTrans2D1" presStyleIdx="0" presStyleCnt="0"/>
      <dgm:spPr/>
    </dgm:pt>
    <dgm:pt modelId="{5EA3035B-F873-4A41-B74A-65D5828BE320}" type="pres">
      <dgm:prSet presAssocID="{FCE2DF2B-2E42-4001-AC45-F6C7D7604737}" presName="compNode" presStyleCnt="0"/>
      <dgm:spPr/>
    </dgm:pt>
    <dgm:pt modelId="{19D285F5-2693-490D-BCA9-69607A48052E}" type="pres">
      <dgm:prSet presAssocID="{FCE2DF2B-2E42-4001-AC45-F6C7D7604737}" presName="iconBgRect" presStyleLbl="bgShp" presStyleIdx="5" presStyleCnt="7"/>
      <dgm:spPr/>
    </dgm:pt>
    <dgm:pt modelId="{FFA046C8-014F-49F8-A98B-4BB926BFCF38}" type="pres">
      <dgm:prSet presAssocID="{FCE2DF2B-2E42-4001-AC45-F6C7D760473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atabase"/>
        </a:ext>
      </dgm:extLst>
    </dgm:pt>
    <dgm:pt modelId="{C79DBB59-329F-44FC-82DC-5903E921C628}" type="pres">
      <dgm:prSet presAssocID="{FCE2DF2B-2E42-4001-AC45-F6C7D7604737}" presName="spaceRect" presStyleCnt="0"/>
      <dgm:spPr/>
    </dgm:pt>
    <dgm:pt modelId="{9E36AF02-0F76-4A0B-A89C-101F931BD87B}" type="pres">
      <dgm:prSet presAssocID="{FCE2DF2B-2E42-4001-AC45-F6C7D7604737}" presName="textRect" presStyleLbl="revTx" presStyleIdx="5" presStyleCnt="7" custScaleX="131193" custLinFactNeighborX="12744">
        <dgm:presLayoutVars>
          <dgm:chMax val="1"/>
          <dgm:chPref val="1"/>
        </dgm:presLayoutVars>
      </dgm:prSet>
      <dgm:spPr/>
    </dgm:pt>
    <dgm:pt modelId="{918376A9-46DC-4199-BAF0-4FAC5DD38A48}" type="pres">
      <dgm:prSet presAssocID="{1DC7CE76-6FFE-4EA2-BB71-69AD1AEA34B7}" presName="sibTrans" presStyleLbl="sibTrans2D1" presStyleIdx="0" presStyleCnt="0"/>
      <dgm:spPr/>
    </dgm:pt>
    <dgm:pt modelId="{CA3AAA12-FB88-4246-A96E-00DE43CEB440}" type="pres">
      <dgm:prSet presAssocID="{901EAFC1-D0CC-4B3D-9E26-ADB5D45E7FDC}" presName="compNode" presStyleCnt="0"/>
      <dgm:spPr/>
    </dgm:pt>
    <dgm:pt modelId="{F40A7443-D805-4D0A-996E-9281266FCEF9}" type="pres">
      <dgm:prSet presAssocID="{901EAFC1-D0CC-4B3D-9E26-ADB5D45E7FDC}" presName="iconBgRect" presStyleLbl="bgShp" presStyleIdx="6" presStyleCnt="7"/>
      <dgm:spPr/>
    </dgm:pt>
    <dgm:pt modelId="{0A931F15-A9D1-46A1-BD8B-D3640C03DF32}" type="pres">
      <dgm:prSet presAssocID="{901EAFC1-D0CC-4B3D-9E26-ADB5D45E7FD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Earth Globe Americas"/>
        </a:ext>
      </dgm:extLst>
    </dgm:pt>
    <dgm:pt modelId="{1A38B615-027F-4EA2-86A5-87A90F8084AF}" type="pres">
      <dgm:prSet presAssocID="{901EAFC1-D0CC-4B3D-9E26-ADB5D45E7FDC}" presName="spaceRect" presStyleCnt="0"/>
      <dgm:spPr/>
    </dgm:pt>
    <dgm:pt modelId="{4AB4CF3D-B3F7-4337-85E6-B0259526D6C9}" type="pres">
      <dgm:prSet presAssocID="{901EAFC1-D0CC-4B3D-9E26-ADB5D45E7FDC}" presName="textRect" presStyleLbl="revTx" presStyleIdx="6" presStyleCnt="7">
        <dgm:presLayoutVars>
          <dgm:chMax val="1"/>
          <dgm:chPref val="1"/>
        </dgm:presLayoutVars>
      </dgm:prSet>
      <dgm:spPr/>
    </dgm:pt>
  </dgm:ptLst>
  <dgm:cxnLst>
    <dgm:cxn modelId="{35306F07-CE07-4168-8671-52D81EA39CE0}" srcId="{4E8129B7-5107-415F-BD2E-FE1981B56396}" destId="{901EAFC1-D0CC-4B3D-9E26-ADB5D45E7FDC}" srcOrd="6" destOrd="0" parTransId="{869A45DF-B4B5-4C49-9C91-FCD206BBC138}" sibTransId="{1559517B-4489-4604-867C-CFD10B50522B}"/>
    <dgm:cxn modelId="{4B3F4620-5CA2-4BCC-9ABD-4C6EFD1664A3}" srcId="{4E8129B7-5107-415F-BD2E-FE1981B56396}" destId="{A2144DBB-D5E1-4F49-B991-EC945E55C3BF}" srcOrd="3" destOrd="0" parTransId="{9686DF89-79C6-46FA-A5FF-CFE11AE77DEE}" sibTransId="{7EE71567-6240-4A5B-B0EB-7D368B2CD909}"/>
    <dgm:cxn modelId="{15D0FA25-0670-4AA8-A20A-98E65930D599}" type="presOf" srcId="{D2653465-02D4-4D8C-9B09-605130E8350A}" destId="{D814A724-BC6D-498C-84B7-1906DF1A3671}" srcOrd="0" destOrd="0" presId="urn:microsoft.com/office/officeart/2018/2/layout/IconCircleList"/>
    <dgm:cxn modelId="{94305C26-1371-446E-BE06-82EE4120041A}" type="presOf" srcId="{7E2E2AB5-7BD2-4CD2-B2DC-64238CCF513C}" destId="{66BA7C53-B838-4560-8BFE-43920597D96A}" srcOrd="0" destOrd="0" presId="urn:microsoft.com/office/officeart/2018/2/layout/IconCircleList"/>
    <dgm:cxn modelId="{459C0D32-5680-426C-9B13-79D0F6F67B86}" type="presOf" srcId="{97063A21-ACE1-4A31-9A14-AED1D5D0F752}" destId="{A1F151A1-BF4B-47C9-BEC4-E89F7218B32B}" srcOrd="0" destOrd="0" presId="urn:microsoft.com/office/officeart/2018/2/layout/IconCircleList"/>
    <dgm:cxn modelId="{8AC51C5C-3389-45AF-97D6-E258A9D51AA9}" srcId="{4E8129B7-5107-415F-BD2E-FE1981B56396}" destId="{FCE2DF2B-2E42-4001-AC45-F6C7D7604737}" srcOrd="5" destOrd="0" parTransId="{EC936A59-94FB-4F64-9B9B-54ED55FF19A0}" sibTransId="{1DC7CE76-6FFE-4EA2-BB71-69AD1AEA34B7}"/>
    <dgm:cxn modelId="{F9EA0C61-8C34-4C51-A1EE-649FDDA9243D}" srcId="{4E8129B7-5107-415F-BD2E-FE1981B56396}" destId="{7E2E2AB5-7BD2-4CD2-B2DC-64238CCF513C}" srcOrd="4" destOrd="0" parTransId="{48AAF693-E826-4BE3-88A4-B033A4A9396F}" sibTransId="{A44A00AD-05CB-4EF8-8B1F-C79F66A85739}"/>
    <dgm:cxn modelId="{75457849-E736-458F-BF97-EB9C5D645695}" type="presOf" srcId="{FFBDCCFD-E967-4AE4-B029-86053F01E6DB}" destId="{DCCC641E-FF08-4240-86DC-09EC7308DFE2}" srcOrd="0" destOrd="0" presId="urn:microsoft.com/office/officeart/2018/2/layout/IconCircleList"/>
    <dgm:cxn modelId="{0F660352-A22A-4277-8004-D186007107A7}" type="presOf" srcId="{7EE71567-6240-4A5B-B0EB-7D368B2CD909}" destId="{0673E50D-8A88-40A8-B532-2B12EA1B2240}" srcOrd="0" destOrd="0" presId="urn:microsoft.com/office/officeart/2018/2/layout/IconCircleList"/>
    <dgm:cxn modelId="{69C7FD58-5DEF-4269-9EA1-4066FA77DB0C}" type="presOf" srcId="{E15E5EA9-AA52-418B-AC0B-ADDF57D91309}" destId="{9B20AD20-CCD8-4282-AFC0-2C018FD39F38}" srcOrd="0" destOrd="0" presId="urn:microsoft.com/office/officeart/2018/2/layout/IconCircleList"/>
    <dgm:cxn modelId="{234C4A80-46FC-4F7C-BE60-7F7CF7F8899E}" srcId="{4E8129B7-5107-415F-BD2E-FE1981B56396}" destId="{32949305-5C87-4269-AA62-9C68A9A6C0BB}" srcOrd="0" destOrd="0" parTransId="{A8572245-9662-40F6-90B5-9CBB096C717D}" sibTransId="{E15E5EA9-AA52-418B-AC0B-ADDF57D91309}"/>
    <dgm:cxn modelId="{A15B3B87-54B1-42C5-B48C-2FE7C3A8A549}" type="presOf" srcId="{FCE2DF2B-2E42-4001-AC45-F6C7D7604737}" destId="{9E36AF02-0F76-4A0B-A89C-101F931BD87B}" srcOrd="0" destOrd="0" presId="urn:microsoft.com/office/officeart/2018/2/layout/IconCircleList"/>
    <dgm:cxn modelId="{15EB0899-148F-4BA4-84FF-610F84C9CB13}" type="presOf" srcId="{A44A00AD-05CB-4EF8-8B1F-C79F66A85739}" destId="{C94B7EC2-A5D8-43CC-B97F-9FFCA2A0C851}" srcOrd="0" destOrd="0" presId="urn:microsoft.com/office/officeart/2018/2/layout/IconCircleList"/>
    <dgm:cxn modelId="{99CF2BA3-DDF4-4C94-9C4B-C03456E28DA2}" srcId="{4E8129B7-5107-415F-BD2E-FE1981B56396}" destId="{8D88FAD0-4D45-4104-9C3A-D40F719F4376}" srcOrd="1" destOrd="0" parTransId="{9B894662-B303-4540-94AA-D5A3CE02E4D2}" sibTransId="{FFBDCCFD-E967-4AE4-B029-86053F01E6DB}"/>
    <dgm:cxn modelId="{1527A8A4-9331-41C6-8A88-AE91B4BD5F29}" type="presOf" srcId="{901EAFC1-D0CC-4B3D-9E26-ADB5D45E7FDC}" destId="{4AB4CF3D-B3F7-4337-85E6-B0259526D6C9}" srcOrd="0" destOrd="0" presId="urn:microsoft.com/office/officeart/2018/2/layout/IconCircleList"/>
    <dgm:cxn modelId="{B7369CB4-FD65-4ABB-BD9C-5B1FDFEDDA59}" type="presOf" srcId="{A2144DBB-D5E1-4F49-B991-EC945E55C3BF}" destId="{8FEC28F6-BE84-4A27-8634-528DF5BAD1B2}" srcOrd="0" destOrd="0" presId="urn:microsoft.com/office/officeart/2018/2/layout/IconCircleList"/>
    <dgm:cxn modelId="{9FDC9EB5-DCA0-4E7A-B868-948EEC7BB1E9}" type="presOf" srcId="{8D88FAD0-4D45-4104-9C3A-D40F719F4376}" destId="{15647E14-6138-495E-8361-B86953249A0E}" srcOrd="0" destOrd="0" presId="urn:microsoft.com/office/officeart/2018/2/layout/IconCircleList"/>
    <dgm:cxn modelId="{917C67BC-B006-472A-BBB6-F92DDFE8D2C7}" type="presOf" srcId="{4E8129B7-5107-415F-BD2E-FE1981B56396}" destId="{2DAC56F4-B696-4CC5-8621-658FF9996909}" srcOrd="0" destOrd="0" presId="urn:microsoft.com/office/officeart/2018/2/layout/IconCircleList"/>
    <dgm:cxn modelId="{1E9663E3-B6B2-4C5D-A110-B4DE22E915C6}" srcId="{4E8129B7-5107-415F-BD2E-FE1981B56396}" destId="{97063A21-ACE1-4A31-9A14-AED1D5D0F752}" srcOrd="2" destOrd="0" parTransId="{B3CBF8DA-5A9F-4CDC-9B2C-90011560A407}" sibTransId="{D2653465-02D4-4D8C-9B09-605130E8350A}"/>
    <dgm:cxn modelId="{8A20EBF2-7210-446E-BFA2-11596EADAA8A}" type="presOf" srcId="{1DC7CE76-6FFE-4EA2-BB71-69AD1AEA34B7}" destId="{918376A9-46DC-4199-BAF0-4FAC5DD38A48}" srcOrd="0" destOrd="0" presId="urn:microsoft.com/office/officeart/2018/2/layout/IconCircleList"/>
    <dgm:cxn modelId="{A27544F5-C1D6-42EB-BDC0-F5C5EA33977E}" type="presOf" srcId="{32949305-5C87-4269-AA62-9C68A9A6C0BB}" destId="{96763C13-4203-4966-B099-7D5D9D97EA1D}" srcOrd="0" destOrd="0" presId="urn:microsoft.com/office/officeart/2018/2/layout/IconCircleList"/>
    <dgm:cxn modelId="{0BFF112F-C1C8-4222-86D2-89EFF527CE3D}" type="presParOf" srcId="{2DAC56F4-B696-4CC5-8621-658FF9996909}" destId="{A13028BC-D6D0-4B39-B040-A4D8EABF7916}" srcOrd="0" destOrd="0" presId="urn:microsoft.com/office/officeart/2018/2/layout/IconCircleList"/>
    <dgm:cxn modelId="{A2E3E935-732E-409B-820D-2E5EB78725A3}" type="presParOf" srcId="{A13028BC-D6D0-4B39-B040-A4D8EABF7916}" destId="{58864104-7A3B-447A-8B24-D0C3723A4FAF}" srcOrd="0" destOrd="0" presId="urn:microsoft.com/office/officeart/2018/2/layout/IconCircleList"/>
    <dgm:cxn modelId="{BA300869-72FB-44F9-81B5-136226E1F61C}" type="presParOf" srcId="{58864104-7A3B-447A-8B24-D0C3723A4FAF}" destId="{E47E6090-4151-4B44-966C-FAE2D177F4CE}" srcOrd="0" destOrd="0" presId="urn:microsoft.com/office/officeart/2018/2/layout/IconCircleList"/>
    <dgm:cxn modelId="{8BF6F26F-B328-49DF-A64B-AE4AEACCABEE}" type="presParOf" srcId="{58864104-7A3B-447A-8B24-D0C3723A4FAF}" destId="{29BF267F-E59E-4BCA-90F8-18CB5DDA92B5}" srcOrd="1" destOrd="0" presId="urn:microsoft.com/office/officeart/2018/2/layout/IconCircleList"/>
    <dgm:cxn modelId="{751F0DA7-CA94-411E-875E-80A72EB72A4E}" type="presParOf" srcId="{58864104-7A3B-447A-8B24-D0C3723A4FAF}" destId="{83C93B8F-A22E-4663-BF02-128F81D18F0F}" srcOrd="2" destOrd="0" presId="urn:microsoft.com/office/officeart/2018/2/layout/IconCircleList"/>
    <dgm:cxn modelId="{B81B7736-B609-4245-A0BA-658A664F1C43}" type="presParOf" srcId="{58864104-7A3B-447A-8B24-D0C3723A4FAF}" destId="{96763C13-4203-4966-B099-7D5D9D97EA1D}" srcOrd="3" destOrd="0" presId="urn:microsoft.com/office/officeart/2018/2/layout/IconCircleList"/>
    <dgm:cxn modelId="{A0B4DC9F-6528-4705-B1E2-5249D84FE59A}" type="presParOf" srcId="{A13028BC-D6D0-4B39-B040-A4D8EABF7916}" destId="{9B20AD20-CCD8-4282-AFC0-2C018FD39F38}" srcOrd="1" destOrd="0" presId="urn:microsoft.com/office/officeart/2018/2/layout/IconCircleList"/>
    <dgm:cxn modelId="{57C1AF7E-E4A6-4F37-889B-EF32B03D8E95}" type="presParOf" srcId="{A13028BC-D6D0-4B39-B040-A4D8EABF7916}" destId="{F362A61A-94B6-4FD6-B471-0D755B2B0AB2}" srcOrd="2" destOrd="0" presId="urn:microsoft.com/office/officeart/2018/2/layout/IconCircleList"/>
    <dgm:cxn modelId="{AF7F1F80-7A61-41AF-92F5-A14C0C2B12BB}" type="presParOf" srcId="{F362A61A-94B6-4FD6-B471-0D755B2B0AB2}" destId="{DF36353D-CB28-4C9D-BD10-D0AD650DCCB6}" srcOrd="0" destOrd="0" presId="urn:microsoft.com/office/officeart/2018/2/layout/IconCircleList"/>
    <dgm:cxn modelId="{EB12A407-8BB1-4AE4-ADA6-8373EB46A1D8}" type="presParOf" srcId="{F362A61A-94B6-4FD6-B471-0D755B2B0AB2}" destId="{54A4CD7B-E658-46BE-BE55-E7188E514FFC}" srcOrd="1" destOrd="0" presId="urn:microsoft.com/office/officeart/2018/2/layout/IconCircleList"/>
    <dgm:cxn modelId="{69536BD7-729D-461A-AF1C-47CD533E806A}" type="presParOf" srcId="{F362A61A-94B6-4FD6-B471-0D755B2B0AB2}" destId="{CA08333B-807E-4B78-9E46-1215A66005BD}" srcOrd="2" destOrd="0" presId="urn:microsoft.com/office/officeart/2018/2/layout/IconCircleList"/>
    <dgm:cxn modelId="{101A4EB9-12B2-40B2-A101-D4CF556B2278}" type="presParOf" srcId="{F362A61A-94B6-4FD6-B471-0D755B2B0AB2}" destId="{15647E14-6138-495E-8361-B86953249A0E}" srcOrd="3" destOrd="0" presId="urn:microsoft.com/office/officeart/2018/2/layout/IconCircleList"/>
    <dgm:cxn modelId="{7A08CD18-5B11-4EF6-8AE8-39A0F9C9A96D}" type="presParOf" srcId="{A13028BC-D6D0-4B39-B040-A4D8EABF7916}" destId="{DCCC641E-FF08-4240-86DC-09EC7308DFE2}" srcOrd="3" destOrd="0" presId="urn:microsoft.com/office/officeart/2018/2/layout/IconCircleList"/>
    <dgm:cxn modelId="{E01864FA-A04F-407D-8A4E-180EF15D603A}" type="presParOf" srcId="{A13028BC-D6D0-4B39-B040-A4D8EABF7916}" destId="{ABEEB623-8684-4D4A-8FBA-7DDD17A93F23}" srcOrd="4" destOrd="0" presId="urn:microsoft.com/office/officeart/2018/2/layout/IconCircleList"/>
    <dgm:cxn modelId="{1F9D6FC5-F21C-4118-8808-3461BF12613B}" type="presParOf" srcId="{ABEEB623-8684-4D4A-8FBA-7DDD17A93F23}" destId="{9181A97E-40E1-4FE5-A14E-D548CB5476E9}" srcOrd="0" destOrd="0" presId="urn:microsoft.com/office/officeart/2018/2/layout/IconCircleList"/>
    <dgm:cxn modelId="{3368E29C-F18D-4008-B4E1-BF881D64F0B6}" type="presParOf" srcId="{ABEEB623-8684-4D4A-8FBA-7DDD17A93F23}" destId="{4E057227-CB8F-499B-958C-F6C490279386}" srcOrd="1" destOrd="0" presId="urn:microsoft.com/office/officeart/2018/2/layout/IconCircleList"/>
    <dgm:cxn modelId="{CFB11A96-D8C0-4155-969D-125617A8CBBC}" type="presParOf" srcId="{ABEEB623-8684-4D4A-8FBA-7DDD17A93F23}" destId="{62FFD15E-F7F0-4CA6-A6F4-FD50942A22C8}" srcOrd="2" destOrd="0" presId="urn:microsoft.com/office/officeart/2018/2/layout/IconCircleList"/>
    <dgm:cxn modelId="{11094742-63C5-44B9-88D6-C0ACD5ABDF04}" type="presParOf" srcId="{ABEEB623-8684-4D4A-8FBA-7DDD17A93F23}" destId="{A1F151A1-BF4B-47C9-BEC4-E89F7218B32B}" srcOrd="3" destOrd="0" presId="urn:microsoft.com/office/officeart/2018/2/layout/IconCircleList"/>
    <dgm:cxn modelId="{7ECA2AB8-E06B-4D9C-A6F9-227C0FBE85B3}" type="presParOf" srcId="{A13028BC-D6D0-4B39-B040-A4D8EABF7916}" destId="{D814A724-BC6D-498C-84B7-1906DF1A3671}" srcOrd="5" destOrd="0" presId="urn:microsoft.com/office/officeart/2018/2/layout/IconCircleList"/>
    <dgm:cxn modelId="{3E4E457E-0105-4F89-B33B-4DC377E091A1}" type="presParOf" srcId="{A13028BC-D6D0-4B39-B040-A4D8EABF7916}" destId="{E4127A7C-0B80-45C2-8544-CA33F804569D}" srcOrd="6" destOrd="0" presId="urn:microsoft.com/office/officeart/2018/2/layout/IconCircleList"/>
    <dgm:cxn modelId="{5E41B450-E080-4210-A100-9BC2B37299B3}" type="presParOf" srcId="{E4127A7C-0B80-45C2-8544-CA33F804569D}" destId="{93C782AD-245B-40D1-A878-5E8A569F654B}" srcOrd="0" destOrd="0" presId="urn:microsoft.com/office/officeart/2018/2/layout/IconCircleList"/>
    <dgm:cxn modelId="{5EAF8FF0-9529-43ED-9564-33C4A0DB81C6}" type="presParOf" srcId="{E4127A7C-0B80-45C2-8544-CA33F804569D}" destId="{D5EDB0CC-1363-4150-BB59-EF80EE67DF73}" srcOrd="1" destOrd="0" presId="urn:microsoft.com/office/officeart/2018/2/layout/IconCircleList"/>
    <dgm:cxn modelId="{D4D17CDC-5FD8-402D-BB50-95616A57D39F}" type="presParOf" srcId="{E4127A7C-0B80-45C2-8544-CA33F804569D}" destId="{9D81749D-5A83-4C09-8B3A-3D84F51F541D}" srcOrd="2" destOrd="0" presId="urn:microsoft.com/office/officeart/2018/2/layout/IconCircleList"/>
    <dgm:cxn modelId="{2602C07E-369A-4329-AFD3-1E21407A3356}" type="presParOf" srcId="{E4127A7C-0B80-45C2-8544-CA33F804569D}" destId="{8FEC28F6-BE84-4A27-8634-528DF5BAD1B2}" srcOrd="3" destOrd="0" presId="urn:microsoft.com/office/officeart/2018/2/layout/IconCircleList"/>
    <dgm:cxn modelId="{54B95FDA-8684-4562-84CB-1850789470F4}" type="presParOf" srcId="{A13028BC-D6D0-4B39-B040-A4D8EABF7916}" destId="{0673E50D-8A88-40A8-B532-2B12EA1B2240}" srcOrd="7" destOrd="0" presId="urn:microsoft.com/office/officeart/2018/2/layout/IconCircleList"/>
    <dgm:cxn modelId="{9F96385D-42DC-4DA3-9DCF-1580F6FFD321}" type="presParOf" srcId="{A13028BC-D6D0-4B39-B040-A4D8EABF7916}" destId="{1B2F9F9A-8F63-4525-8B59-9D0F632A22AC}" srcOrd="8" destOrd="0" presId="urn:microsoft.com/office/officeart/2018/2/layout/IconCircleList"/>
    <dgm:cxn modelId="{3AA1C4C4-A358-49B8-9C73-710284D376D3}" type="presParOf" srcId="{1B2F9F9A-8F63-4525-8B59-9D0F632A22AC}" destId="{11A405C4-E292-432A-ABAD-C307B971F876}" srcOrd="0" destOrd="0" presId="urn:microsoft.com/office/officeart/2018/2/layout/IconCircleList"/>
    <dgm:cxn modelId="{E073993D-25BA-48E2-95CE-EAB036625040}" type="presParOf" srcId="{1B2F9F9A-8F63-4525-8B59-9D0F632A22AC}" destId="{101EFD6A-0B8C-46E1-929E-AAD48A24FE19}" srcOrd="1" destOrd="0" presId="urn:microsoft.com/office/officeart/2018/2/layout/IconCircleList"/>
    <dgm:cxn modelId="{03374E36-20DA-4034-944F-A2A2C07CD604}" type="presParOf" srcId="{1B2F9F9A-8F63-4525-8B59-9D0F632A22AC}" destId="{DFAAB649-A83A-49F8-95D5-0EEC684FF2BB}" srcOrd="2" destOrd="0" presId="urn:microsoft.com/office/officeart/2018/2/layout/IconCircleList"/>
    <dgm:cxn modelId="{087DEAC0-B3E2-4975-A874-6C09431A78CB}" type="presParOf" srcId="{1B2F9F9A-8F63-4525-8B59-9D0F632A22AC}" destId="{66BA7C53-B838-4560-8BFE-43920597D96A}" srcOrd="3" destOrd="0" presId="urn:microsoft.com/office/officeart/2018/2/layout/IconCircleList"/>
    <dgm:cxn modelId="{80DC0641-AA7C-41FD-9308-9684A453252C}" type="presParOf" srcId="{A13028BC-D6D0-4B39-B040-A4D8EABF7916}" destId="{C94B7EC2-A5D8-43CC-B97F-9FFCA2A0C851}" srcOrd="9" destOrd="0" presId="urn:microsoft.com/office/officeart/2018/2/layout/IconCircleList"/>
    <dgm:cxn modelId="{EFA10E38-C6FE-47B3-815C-5D439B6DDC34}" type="presParOf" srcId="{A13028BC-D6D0-4B39-B040-A4D8EABF7916}" destId="{5EA3035B-F873-4A41-B74A-65D5828BE320}" srcOrd="10" destOrd="0" presId="urn:microsoft.com/office/officeart/2018/2/layout/IconCircleList"/>
    <dgm:cxn modelId="{D364673F-C4CA-46ED-BF56-BCDDCBA54B4E}" type="presParOf" srcId="{5EA3035B-F873-4A41-B74A-65D5828BE320}" destId="{19D285F5-2693-490D-BCA9-69607A48052E}" srcOrd="0" destOrd="0" presId="urn:microsoft.com/office/officeart/2018/2/layout/IconCircleList"/>
    <dgm:cxn modelId="{C957FD33-B2C5-47A2-B991-228A8F03CDC6}" type="presParOf" srcId="{5EA3035B-F873-4A41-B74A-65D5828BE320}" destId="{FFA046C8-014F-49F8-A98B-4BB926BFCF38}" srcOrd="1" destOrd="0" presId="urn:microsoft.com/office/officeart/2018/2/layout/IconCircleList"/>
    <dgm:cxn modelId="{B2176F78-F379-43D9-B8A7-1BDD03E00E60}" type="presParOf" srcId="{5EA3035B-F873-4A41-B74A-65D5828BE320}" destId="{C79DBB59-329F-44FC-82DC-5903E921C628}" srcOrd="2" destOrd="0" presId="urn:microsoft.com/office/officeart/2018/2/layout/IconCircleList"/>
    <dgm:cxn modelId="{26923D27-3470-42A5-92C0-B1CCDD5F9542}" type="presParOf" srcId="{5EA3035B-F873-4A41-B74A-65D5828BE320}" destId="{9E36AF02-0F76-4A0B-A89C-101F931BD87B}" srcOrd="3" destOrd="0" presId="urn:microsoft.com/office/officeart/2018/2/layout/IconCircleList"/>
    <dgm:cxn modelId="{1980569C-DC11-4B21-9CB1-7BAAD98A0A10}" type="presParOf" srcId="{A13028BC-D6D0-4B39-B040-A4D8EABF7916}" destId="{918376A9-46DC-4199-BAF0-4FAC5DD38A48}" srcOrd="11" destOrd="0" presId="urn:microsoft.com/office/officeart/2018/2/layout/IconCircleList"/>
    <dgm:cxn modelId="{69FF3908-D820-4567-AF3F-E824FCF38AAC}" type="presParOf" srcId="{A13028BC-D6D0-4B39-B040-A4D8EABF7916}" destId="{CA3AAA12-FB88-4246-A96E-00DE43CEB440}" srcOrd="12" destOrd="0" presId="urn:microsoft.com/office/officeart/2018/2/layout/IconCircleList"/>
    <dgm:cxn modelId="{677C2C9E-856D-4BB1-916E-37971BCAB97E}" type="presParOf" srcId="{CA3AAA12-FB88-4246-A96E-00DE43CEB440}" destId="{F40A7443-D805-4D0A-996E-9281266FCEF9}" srcOrd="0" destOrd="0" presId="urn:microsoft.com/office/officeart/2018/2/layout/IconCircleList"/>
    <dgm:cxn modelId="{1E59487F-1BD7-4602-AAAF-8687273FDD3F}" type="presParOf" srcId="{CA3AAA12-FB88-4246-A96E-00DE43CEB440}" destId="{0A931F15-A9D1-46A1-BD8B-D3640C03DF32}" srcOrd="1" destOrd="0" presId="urn:microsoft.com/office/officeart/2018/2/layout/IconCircleList"/>
    <dgm:cxn modelId="{817DF42A-C44C-4533-9553-6F1ADED8F6D5}" type="presParOf" srcId="{CA3AAA12-FB88-4246-A96E-00DE43CEB440}" destId="{1A38B615-027F-4EA2-86A5-87A90F8084AF}" srcOrd="2" destOrd="0" presId="urn:microsoft.com/office/officeart/2018/2/layout/IconCircleList"/>
    <dgm:cxn modelId="{7F38054A-D5CC-46CF-8DBC-180BF3CC4B44}" type="presParOf" srcId="{CA3AAA12-FB88-4246-A96E-00DE43CEB440}" destId="{4AB4CF3D-B3F7-4337-85E6-B0259526D6C9}"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C911D3-4E1C-4E32-B651-A85268034D91}" type="doc">
      <dgm:prSet loTypeId="urn:microsoft.com/office/officeart/2005/8/layout/orgChart1" loCatId="hierarchy" qsTypeId="urn:microsoft.com/office/officeart/2005/8/quickstyle/simple1" qsCatId="simple" csTypeId="urn:microsoft.com/office/officeart/2005/8/colors/accent1_4" csCatId="accent1" phldr="1"/>
      <dgm:spPr/>
      <dgm:t>
        <a:bodyPr/>
        <a:lstStyle/>
        <a:p>
          <a:endParaRPr lang="en-NZ"/>
        </a:p>
      </dgm:t>
    </dgm:pt>
    <dgm:pt modelId="{7108DBE7-5D39-488F-8D0C-700092F4D5B4}">
      <dgm:prSet phldrT="[Text]" custT="1"/>
      <dgm:spPr>
        <a:solidFill>
          <a:srgbClr val="002060"/>
        </a:solidFill>
      </dgm:spPr>
      <dgm:t>
        <a:bodyPr/>
        <a:lstStyle/>
        <a:p>
          <a:r>
            <a:rPr lang="en-NZ" sz="3200" b="1" dirty="0"/>
            <a:t>Key Applications</a:t>
          </a:r>
        </a:p>
      </dgm:t>
    </dgm:pt>
    <dgm:pt modelId="{9AF0B5F8-108F-4629-AA37-1B5F3BF4324A}" type="parTrans" cxnId="{21CF2458-ADB2-4CBA-9D97-E80777C6CDD0}">
      <dgm:prSet/>
      <dgm:spPr/>
      <dgm:t>
        <a:bodyPr/>
        <a:lstStyle/>
        <a:p>
          <a:endParaRPr lang="en-NZ"/>
        </a:p>
      </dgm:t>
    </dgm:pt>
    <dgm:pt modelId="{F772B729-4B45-416A-9D1B-F6F2ED1864EA}" type="sibTrans" cxnId="{21CF2458-ADB2-4CBA-9D97-E80777C6CDD0}">
      <dgm:prSet/>
      <dgm:spPr/>
      <dgm:t>
        <a:bodyPr/>
        <a:lstStyle/>
        <a:p>
          <a:endParaRPr lang="en-NZ"/>
        </a:p>
      </dgm:t>
    </dgm:pt>
    <dgm:pt modelId="{70964DA4-C913-4C9C-9E16-3432A40364AF}">
      <dgm:prSet phldrT="[Text]" custT="1"/>
      <dgm:spPr/>
      <dgm:t>
        <a:bodyPr/>
        <a:lstStyle/>
        <a:p>
          <a:r>
            <a:rPr lang="en-NZ" sz="2800" b="1" dirty="0"/>
            <a:t>Content Generation</a:t>
          </a:r>
        </a:p>
      </dgm:t>
    </dgm:pt>
    <dgm:pt modelId="{5599AC20-65B2-4C40-9C8A-04BACDB8CA34}" type="parTrans" cxnId="{758F4E27-E605-4C52-8DD5-C8BAF175829F}">
      <dgm:prSet/>
      <dgm:spPr/>
      <dgm:t>
        <a:bodyPr/>
        <a:lstStyle/>
        <a:p>
          <a:endParaRPr lang="en-NZ"/>
        </a:p>
      </dgm:t>
    </dgm:pt>
    <dgm:pt modelId="{0B618353-9AF6-4090-B8DF-F26D470C78CB}" type="sibTrans" cxnId="{758F4E27-E605-4C52-8DD5-C8BAF175829F}">
      <dgm:prSet/>
      <dgm:spPr/>
      <dgm:t>
        <a:bodyPr/>
        <a:lstStyle/>
        <a:p>
          <a:endParaRPr lang="en-NZ"/>
        </a:p>
      </dgm:t>
    </dgm:pt>
    <dgm:pt modelId="{7F50C73D-EFF9-4F1D-AC70-45812F82B5A9}">
      <dgm:prSet phldrT="[Text]" custT="1"/>
      <dgm:spPr/>
      <dgm:t>
        <a:bodyPr/>
        <a:lstStyle/>
        <a:p>
          <a:r>
            <a:rPr lang="en-NZ" sz="2800" b="1" dirty="0"/>
            <a:t>Personalised Learning</a:t>
          </a:r>
        </a:p>
      </dgm:t>
    </dgm:pt>
    <dgm:pt modelId="{E992EF87-4985-473F-86A5-EDA7ECF2B146}" type="parTrans" cxnId="{B0769BC5-321B-4040-B5E3-0CFAB36C2176}">
      <dgm:prSet/>
      <dgm:spPr/>
      <dgm:t>
        <a:bodyPr/>
        <a:lstStyle/>
        <a:p>
          <a:endParaRPr lang="en-NZ"/>
        </a:p>
      </dgm:t>
    </dgm:pt>
    <dgm:pt modelId="{4129F26D-4D7F-41D6-944A-62780031F32C}" type="sibTrans" cxnId="{B0769BC5-321B-4040-B5E3-0CFAB36C2176}">
      <dgm:prSet/>
      <dgm:spPr/>
      <dgm:t>
        <a:bodyPr/>
        <a:lstStyle/>
        <a:p>
          <a:endParaRPr lang="en-NZ"/>
        </a:p>
      </dgm:t>
    </dgm:pt>
    <dgm:pt modelId="{3752F396-E16B-4E83-9CA3-E1EE5AEA2BF2}">
      <dgm:prSet phldrT="[Text]" custT="1"/>
      <dgm:spPr/>
      <dgm:t>
        <a:bodyPr/>
        <a:lstStyle/>
        <a:p>
          <a:r>
            <a:rPr lang="en-NZ" sz="2800" b="1" dirty="0"/>
            <a:t>Experiential Learning</a:t>
          </a:r>
        </a:p>
      </dgm:t>
    </dgm:pt>
    <dgm:pt modelId="{C0748A51-53E3-44BC-B1AF-C28FA763F9D4}" type="parTrans" cxnId="{365390C3-0E25-416D-8134-C691FA71EF72}">
      <dgm:prSet/>
      <dgm:spPr/>
      <dgm:t>
        <a:bodyPr/>
        <a:lstStyle/>
        <a:p>
          <a:endParaRPr lang="en-NZ"/>
        </a:p>
      </dgm:t>
    </dgm:pt>
    <dgm:pt modelId="{C8062375-4775-44D5-B1FF-41C2F62478B6}" type="sibTrans" cxnId="{365390C3-0E25-416D-8134-C691FA71EF72}">
      <dgm:prSet/>
      <dgm:spPr/>
      <dgm:t>
        <a:bodyPr/>
        <a:lstStyle/>
        <a:p>
          <a:endParaRPr lang="en-NZ"/>
        </a:p>
      </dgm:t>
    </dgm:pt>
    <dgm:pt modelId="{A441CAD2-F19F-469C-8819-7B3078D6272F}">
      <dgm:prSet phldrT="[Text]" custT="1"/>
      <dgm:spPr/>
      <dgm:t>
        <a:bodyPr/>
        <a:lstStyle/>
        <a:p>
          <a:r>
            <a:rPr lang="en-NZ" sz="2400" dirty="0"/>
            <a:t>Enhanced creativity</a:t>
          </a:r>
        </a:p>
      </dgm:t>
    </dgm:pt>
    <dgm:pt modelId="{96FAF607-6163-454D-AC30-415BF617EF9B}" type="parTrans" cxnId="{EE34C868-3BBC-441B-AC6B-E9A39B37D777}">
      <dgm:prSet/>
      <dgm:spPr/>
      <dgm:t>
        <a:bodyPr/>
        <a:lstStyle/>
        <a:p>
          <a:endParaRPr lang="en-NZ"/>
        </a:p>
      </dgm:t>
    </dgm:pt>
    <dgm:pt modelId="{1D9F06A8-CE30-4F23-B652-F55D568103EF}" type="sibTrans" cxnId="{EE34C868-3BBC-441B-AC6B-E9A39B37D777}">
      <dgm:prSet/>
      <dgm:spPr/>
      <dgm:t>
        <a:bodyPr/>
        <a:lstStyle/>
        <a:p>
          <a:endParaRPr lang="en-NZ"/>
        </a:p>
      </dgm:t>
    </dgm:pt>
    <dgm:pt modelId="{7180722B-1E2F-43F1-ADE2-C6D89B374E34}">
      <dgm:prSet phldrT="[Text]" custT="1"/>
      <dgm:spPr/>
      <dgm:t>
        <a:bodyPr/>
        <a:lstStyle/>
        <a:p>
          <a:r>
            <a:rPr lang="en-NZ" sz="2400" dirty="0"/>
            <a:t>Immediate feedback</a:t>
          </a:r>
        </a:p>
      </dgm:t>
    </dgm:pt>
    <dgm:pt modelId="{1749204C-319C-44AD-ACB3-80FA6580809A}" type="parTrans" cxnId="{83E21B98-A9B7-424B-BA5C-C99335B65AF5}">
      <dgm:prSet/>
      <dgm:spPr/>
      <dgm:t>
        <a:bodyPr/>
        <a:lstStyle/>
        <a:p>
          <a:endParaRPr lang="en-NZ"/>
        </a:p>
      </dgm:t>
    </dgm:pt>
    <dgm:pt modelId="{22D60A44-F421-4BFA-9182-B798EAB4E4E7}" type="sibTrans" cxnId="{83E21B98-A9B7-424B-BA5C-C99335B65AF5}">
      <dgm:prSet/>
      <dgm:spPr/>
      <dgm:t>
        <a:bodyPr/>
        <a:lstStyle/>
        <a:p>
          <a:endParaRPr lang="en-NZ"/>
        </a:p>
      </dgm:t>
    </dgm:pt>
    <dgm:pt modelId="{64B2EA1F-FF7B-44FA-B9C2-235DB0540897}">
      <dgm:prSet phldrT="[Text]" custT="1"/>
      <dgm:spPr/>
      <dgm:t>
        <a:bodyPr/>
        <a:lstStyle/>
        <a:p>
          <a:r>
            <a:rPr lang="en-NZ" sz="2400" dirty="0"/>
            <a:t>Real-time conversations</a:t>
          </a:r>
        </a:p>
      </dgm:t>
    </dgm:pt>
    <dgm:pt modelId="{17802AE7-C492-46E0-8FF3-1F05F19D7503}" type="parTrans" cxnId="{6E2E8E01-FCC4-408B-AC0C-2060C58E7D9D}">
      <dgm:prSet/>
      <dgm:spPr/>
      <dgm:t>
        <a:bodyPr/>
        <a:lstStyle/>
        <a:p>
          <a:endParaRPr lang="en-NZ"/>
        </a:p>
      </dgm:t>
    </dgm:pt>
    <dgm:pt modelId="{539038F7-F00E-42F1-9CFA-836FC03795E0}" type="sibTrans" cxnId="{6E2E8E01-FCC4-408B-AC0C-2060C58E7D9D}">
      <dgm:prSet/>
      <dgm:spPr/>
      <dgm:t>
        <a:bodyPr/>
        <a:lstStyle/>
        <a:p>
          <a:endParaRPr lang="en-NZ"/>
        </a:p>
      </dgm:t>
    </dgm:pt>
    <dgm:pt modelId="{2C734878-5FD0-4B8D-A746-5629774933E2}">
      <dgm:prSet phldrT="[Text]" custT="1"/>
      <dgm:spPr/>
      <dgm:t>
        <a:bodyPr/>
        <a:lstStyle/>
        <a:p>
          <a:r>
            <a:rPr lang="en-NZ" sz="2400" dirty="0"/>
            <a:t>Culturally relevant and contextualised</a:t>
          </a:r>
        </a:p>
      </dgm:t>
    </dgm:pt>
    <dgm:pt modelId="{D77623C6-622D-409C-B4CD-2A54CB191A61}" type="parTrans" cxnId="{C92BDDF1-B2DC-4B41-BB92-5BA042DC8228}">
      <dgm:prSet/>
      <dgm:spPr/>
      <dgm:t>
        <a:bodyPr/>
        <a:lstStyle/>
        <a:p>
          <a:endParaRPr lang="en-NZ"/>
        </a:p>
      </dgm:t>
    </dgm:pt>
    <dgm:pt modelId="{B6049DBF-4D21-42AE-B03C-114275D0A4FE}" type="sibTrans" cxnId="{C92BDDF1-B2DC-4B41-BB92-5BA042DC8228}">
      <dgm:prSet/>
      <dgm:spPr/>
      <dgm:t>
        <a:bodyPr/>
        <a:lstStyle/>
        <a:p>
          <a:endParaRPr lang="en-NZ"/>
        </a:p>
      </dgm:t>
    </dgm:pt>
    <dgm:pt modelId="{1F943307-96B4-4C7B-9B13-C46F6B615F82}">
      <dgm:prSet phldrT="[Text]" custT="1"/>
      <dgm:spPr/>
      <dgm:t>
        <a:bodyPr/>
        <a:lstStyle/>
        <a:p>
          <a:r>
            <a:rPr lang="en-NZ" sz="2400" dirty="0"/>
            <a:t>Consistent &amp; Objective</a:t>
          </a:r>
        </a:p>
      </dgm:t>
    </dgm:pt>
    <dgm:pt modelId="{7B6EE518-F43D-4F94-B290-811EFA7CE43F}" type="parTrans" cxnId="{850E5B38-9CC8-44E8-930C-A09CB6AA30FF}">
      <dgm:prSet/>
      <dgm:spPr/>
      <dgm:t>
        <a:bodyPr/>
        <a:lstStyle/>
        <a:p>
          <a:endParaRPr lang="en-NZ"/>
        </a:p>
      </dgm:t>
    </dgm:pt>
    <dgm:pt modelId="{0D11D100-0E7F-43A0-B07A-EC2E68A05015}" type="sibTrans" cxnId="{850E5B38-9CC8-44E8-930C-A09CB6AA30FF}">
      <dgm:prSet/>
      <dgm:spPr/>
      <dgm:t>
        <a:bodyPr/>
        <a:lstStyle/>
        <a:p>
          <a:endParaRPr lang="en-NZ"/>
        </a:p>
      </dgm:t>
    </dgm:pt>
    <dgm:pt modelId="{0A65C63B-76B4-4223-9AD2-232656609B85}">
      <dgm:prSet phldrT="[Text]" custT="1"/>
      <dgm:spPr/>
      <dgm:t>
        <a:bodyPr/>
        <a:lstStyle/>
        <a:p>
          <a:r>
            <a:rPr lang="en-NZ" sz="2400" dirty="0"/>
            <a:t>Sociolinguistic nuances</a:t>
          </a:r>
        </a:p>
      </dgm:t>
    </dgm:pt>
    <dgm:pt modelId="{B7E1924A-5236-4219-BCBF-027EF3922F1E}" type="parTrans" cxnId="{C0292827-CED6-46FF-B9FD-5332622AD7A3}">
      <dgm:prSet/>
      <dgm:spPr/>
      <dgm:t>
        <a:bodyPr/>
        <a:lstStyle/>
        <a:p>
          <a:endParaRPr lang="en-NZ"/>
        </a:p>
      </dgm:t>
    </dgm:pt>
    <dgm:pt modelId="{28F9514C-4D38-4563-9071-64551DC8C781}" type="sibTrans" cxnId="{C0292827-CED6-46FF-B9FD-5332622AD7A3}">
      <dgm:prSet/>
      <dgm:spPr/>
      <dgm:t>
        <a:bodyPr/>
        <a:lstStyle/>
        <a:p>
          <a:endParaRPr lang="en-NZ"/>
        </a:p>
      </dgm:t>
    </dgm:pt>
    <dgm:pt modelId="{74A120D7-0884-46AC-A924-1F537B79CED1}" type="pres">
      <dgm:prSet presAssocID="{63C911D3-4E1C-4E32-B651-A85268034D91}" presName="hierChild1" presStyleCnt="0">
        <dgm:presLayoutVars>
          <dgm:orgChart val="1"/>
          <dgm:chPref val="1"/>
          <dgm:dir/>
          <dgm:animOne val="branch"/>
          <dgm:animLvl val="lvl"/>
          <dgm:resizeHandles/>
        </dgm:presLayoutVars>
      </dgm:prSet>
      <dgm:spPr/>
    </dgm:pt>
    <dgm:pt modelId="{F2BC34E6-9E2B-4E9B-ADDF-A45ED3233C1D}" type="pres">
      <dgm:prSet presAssocID="{7108DBE7-5D39-488F-8D0C-700092F4D5B4}" presName="hierRoot1" presStyleCnt="0">
        <dgm:presLayoutVars>
          <dgm:hierBranch val="init"/>
        </dgm:presLayoutVars>
      </dgm:prSet>
      <dgm:spPr/>
    </dgm:pt>
    <dgm:pt modelId="{8B9D4DDC-1AC0-4448-ABB2-515B617E4AA6}" type="pres">
      <dgm:prSet presAssocID="{7108DBE7-5D39-488F-8D0C-700092F4D5B4}" presName="rootComposite1" presStyleCnt="0"/>
      <dgm:spPr/>
    </dgm:pt>
    <dgm:pt modelId="{CCCA8F9B-FF94-4508-861B-C9708D714A6B}" type="pres">
      <dgm:prSet presAssocID="{7108DBE7-5D39-488F-8D0C-700092F4D5B4}" presName="rootText1" presStyleLbl="node0" presStyleIdx="0" presStyleCnt="1" custScaleX="151584" custScaleY="75657" custLinFactNeighborY="-830">
        <dgm:presLayoutVars>
          <dgm:chPref val="3"/>
        </dgm:presLayoutVars>
      </dgm:prSet>
      <dgm:spPr/>
    </dgm:pt>
    <dgm:pt modelId="{A71C3CE7-C977-4A4D-99D3-FA37F52F253F}" type="pres">
      <dgm:prSet presAssocID="{7108DBE7-5D39-488F-8D0C-700092F4D5B4}" presName="rootConnector1" presStyleLbl="node1" presStyleIdx="0" presStyleCnt="0"/>
      <dgm:spPr/>
    </dgm:pt>
    <dgm:pt modelId="{3B6130DD-E4FB-4955-A0A2-4F9E61AB4ADA}" type="pres">
      <dgm:prSet presAssocID="{7108DBE7-5D39-488F-8D0C-700092F4D5B4}" presName="hierChild2" presStyleCnt="0"/>
      <dgm:spPr/>
    </dgm:pt>
    <dgm:pt modelId="{D6F3828D-C187-4306-9C51-49C8149376FC}" type="pres">
      <dgm:prSet presAssocID="{5599AC20-65B2-4C40-9C8A-04BACDB8CA34}" presName="Name37" presStyleLbl="parChTrans1D2" presStyleIdx="0" presStyleCnt="3"/>
      <dgm:spPr/>
    </dgm:pt>
    <dgm:pt modelId="{33D5BAD9-42AF-4F62-80F0-312FAA3506D2}" type="pres">
      <dgm:prSet presAssocID="{70964DA4-C913-4C9C-9E16-3432A40364AF}" presName="hierRoot2" presStyleCnt="0">
        <dgm:presLayoutVars>
          <dgm:hierBranch val="init"/>
        </dgm:presLayoutVars>
      </dgm:prSet>
      <dgm:spPr/>
    </dgm:pt>
    <dgm:pt modelId="{0BD70E31-0AFF-4754-931E-14B0A3432CB3}" type="pres">
      <dgm:prSet presAssocID="{70964DA4-C913-4C9C-9E16-3432A40364AF}" presName="rootComposite" presStyleCnt="0"/>
      <dgm:spPr/>
    </dgm:pt>
    <dgm:pt modelId="{2F5B429F-9F4E-4273-B199-F9F8176017DA}" type="pres">
      <dgm:prSet presAssocID="{70964DA4-C913-4C9C-9E16-3432A40364AF}" presName="rootText" presStyleLbl="node2" presStyleIdx="0" presStyleCnt="3">
        <dgm:presLayoutVars>
          <dgm:chPref val="3"/>
        </dgm:presLayoutVars>
      </dgm:prSet>
      <dgm:spPr/>
    </dgm:pt>
    <dgm:pt modelId="{13F49325-3669-49C1-817E-C6C497F2F374}" type="pres">
      <dgm:prSet presAssocID="{70964DA4-C913-4C9C-9E16-3432A40364AF}" presName="rootConnector" presStyleLbl="node2" presStyleIdx="0" presStyleCnt="3"/>
      <dgm:spPr/>
    </dgm:pt>
    <dgm:pt modelId="{FE66427D-26D7-466A-B9EA-2A9D3F0709FC}" type="pres">
      <dgm:prSet presAssocID="{70964DA4-C913-4C9C-9E16-3432A40364AF}" presName="hierChild4" presStyleCnt="0"/>
      <dgm:spPr/>
    </dgm:pt>
    <dgm:pt modelId="{212CB704-2C17-453A-B926-536BEF048574}" type="pres">
      <dgm:prSet presAssocID="{96FAF607-6163-454D-AC30-415BF617EF9B}" presName="Name37" presStyleLbl="parChTrans1D3" presStyleIdx="0" presStyleCnt="6"/>
      <dgm:spPr/>
    </dgm:pt>
    <dgm:pt modelId="{3DACE5AF-E77F-4CC4-946C-7BD2C90B58BD}" type="pres">
      <dgm:prSet presAssocID="{A441CAD2-F19F-469C-8819-7B3078D6272F}" presName="hierRoot2" presStyleCnt="0">
        <dgm:presLayoutVars>
          <dgm:hierBranch val="init"/>
        </dgm:presLayoutVars>
      </dgm:prSet>
      <dgm:spPr/>
    </dgm:pt>
    <dgm:pt modelId="{DAA08636-B276-4F0E-917E-A112A75703DB}" type="pres">
      <dgm:prSet presAssocID="{A441CAD2-F19F-469C-8819-7B3078D6272F}" presName="rootComposite" presStyleCnt="0"/>
      <dgm:spPr/>
    </dgm:pt>
    <dgm:pt modelId="{D9E78DE2-ECA7-4D88-B3D6-C3124D93C743}" type="pres">
      <dgm:prSet presAssocID="{A441CAD2-F19F-469C-8819-7B3078D6272F}" presName="rootText" presStyleLbl="node3" presStyleIdx="0" presStyleCnt="6">
        <dgm:presLayoutVars>
          <dgm:chPref val="3"/>
        </dgm:presLayoutVars>
      </dgm:prSet>
      <dgm:spPr/>
    </dgm:pt>
    <dgm:pt modelId="{D8D6DC76-F20F-4380-A159-FFE5111A6136}" type="pres">
      <dgm:prSet presAssocID="{A441CAD2-F19F-469C-8819-7B3078D6272F}" presName="rootConnector" presStyleLbl="node3" presStyleIdx="0" presStyleCnt="6"/>
      <dgm:spPr/>
    </dgm:pt>
    <dgm:pt modelId="{E37F2D0D-5A7B-4D14-B8AC-3D361A7FA345}" type="pres">
      <dgm:prSet presAssocID="{A441CAD2-F19F-469C-8819-7B3078D6272F}" presName="hierChild4" presStyleCnt="0"/>
      <dgm:spPr/>
    </dgm:pt>
    <dgm:pt modelId="{C1368CD1-40C7-4D5A-B744-3D85CC5E2C03}" type="pres">
      <dgm:prSet presAssocID="{A441CAD2-F19F-469C-8819-7B3078D6272F}" presName="hierChild5" presStyleCnt="0"/>
      <dgm:spPr/>
    </dgm:pt>
    <dgm:pt modelId="{ECA418D3-7E05-4146-9435-EAEF5161A042}" type="pres">
      <dgm:prSet presAssocID="{D77623C6-622D-409C-B4CD-2A54CB191A61}" presName="Name37" presStyleLbl="parChTrans1D3" presStyleIdx="1" presStyleCnt="6"/>
      <dgm:spPr/>
    </dgm:pt>
    <dgm:pt modelId="{CB8DBBED-D612-4EAD-9BDD-B24060EBC226}" type="pres">
      <dgm:prSet presAssocID="{2C734878-5FD0-4B8D-A746-5629774933E2}" presName="hierRoot2" presStyleCnt="0">
        <dgm:presLayoutVars>
          <dgm:hierBranch val="init"/>
        </dgm:presLayoutVars>
      </dgm:prSet>
      <dgm:spPr/>
    </dgm:pt>
    <dgm:pt modelId="{D1CF61A9-7A9B-4486-ADD8-FEA4EAD10557}" type="pres">
      <dgm:prSet presAssocID="{2C734878-5FD0-4B8D-A746-5629774933E2}" presName="rootComposite" presStyleCnt="0"/>
      <dgm:spPr/>
    </dgm:pt>
    <dgm:pt modelId="{246D8F6A-52E1-4E62-A966-14F5B0ADA7A3}" type="pres">
      <dgm:prSet presAssocID="{2C734878-5FD0-4B8D-A746-5629774933E2}" presName="rootText" presStyleLbl="node3" presStyleIdx="1" presStyleCnt="6">
        <dgm:presLayoutVars>
          <dgm:chPref val="3"/>
        </dgm:presLayoutVars>
      </dgm:prSet>
      <dgm:spPr/>
    </dgm:pt>
    <dgm:pt modelId="{527EEA34-9F84-449F-A3EE-A287E9E1BD48}" type="pres">
      <dgm:prSet presAssocID="{2C734878-5FD0-4B8D-A746-5629774933E2}" presName="rootConnector" presStyleLbl="node3" presStyleIdx="1" presStyleCnt="6"/>
      <dgm:spPr/>
    </dgm:pt>
    <dgm:pt modelId="{BC76834C-26DD-43BC-A082-BBB036B722C3}" type="pres">
      <dgm:prSet presAssocID="{2C734878-5FD0-4B8D-A746-5629774933E2}" presName="hierChild4" presStyleCnt="0"/>
      <dgm:spPr/>
    </dgm:pt>
    <dgm:pt modelId="{5F2B17E9-2CEE-4D72-80B9-5324D05FDFC8}" type="pres">
      <dgm:prSet presAssocID="{2C734878-5FD0-4B8D-A746-5629774933E2}" presName="hierChild5" presStyleCnt="0"/>
      <dgm:spPr/>
    </dgm:pt>
    <dgm:pt modelId="{1491BB74-CB6C-4B51-BA74-2AB5B5F69A14}" type="pres">
      <dgm:prSet presAssocID="{70964DA4-C913-4C9C-9E16-3432A40364AF}" presName="hierChild5" presStyleCnt="0"/>
      <dgm:spPr/>
    </dgm:pt>
    <dgm:pt modelId="{41AFA1E4-DE58-4F94-8472-147F71C9F82C}" type="pres">
      <dgm:prSet presAssocID="{E992EF87-4985-473F-86A5-EDA7ECF2B146}" presName="Name37" presStyleLbl="parChTrans1D2" presStyleIdx="1" presStyleCnt="3"/>
      <dgm:spPr/>
    </dgm:pt>
    <dgm:pt modelId="{41B1CA04-1F96-478A-AF20-A213597A8739}" type="pres">
      <dgm:prSet presAssocID="{7F50C73D-EFF9-4F1D-AC70-45812F82B5A9}" presName="hierRoot2" presStyleCnt="0">
        <dgm:presLayoutVars>
          <dgm:hierBranch val="init"/>
        </dgm:presLayoutVars>
      </dgm:prSet>
      <dgm:spPr/>
    </dgm:pt>
    <dgm:pt modelId="{19B3AD10-E1FB-4449-BC59-73331F90D26A}" type="pres">
      <dgm:prSet presAssocID="{7F50C73D-EFF9-4F1D-AC70-45812F82B5A9}" presName="rootComposite" presStyleCnt="0"/>
      <dgm:spPr/>
    </dgm:pt>
    <dgm:pt modelId="{7F349492-26DE-4EE7-9C09-7C9DDB5532EB}" type="pres">
      <dgm:prSet presAssocID="{7F50C73D-EFF9-4F1D-AC70-45812F82B5A9}" presName="rootText" presStyleLbl="node2" presStyleIdx="1" presStyleCnt="3">
        <dgm:presLayoutVars>
          <dgm:chPref val="3"/>
        </dgm:presLayoutVars>
      </dgm:prSet>
      <dgm:spPr/>
    </dgm:pt>
    <dgm:pt modelId="{B2435987-D002-41BE-942B-45A2582AA8E4}" type="pres">
      <dgm:prSet presAssocID="{7F50C73D-EFF9-4F1D-AC70-45812F82B5A9}" presName="rootConnector" presStyleLbl="node2" presStyleIdx="1" presStyleCnt="3"/>
      <dgm:spPr/>
    </dgm:pt>
    <dgm:pt modelId="{23DC0FF2-32A1-4624-B4E1-EE5A8982DC83}" type="pres">
      <dgm:prSet presAssocID="{7F50C73D-EFF9-4F1D-AC70-45812F82B5A9}" presName="hierChild4" presStyleCnt="0"/>
      <dgm:spPr/>
    </dgm:pt>
    <dgm:pt modelId="{4DCBC4EA-1580-47D8-94DB-611FF9F218A9}" type="pres">
      <dgm:prSet presAssocID="{1749204C-319C-44AD-ACB3-80FA6580809A}" presName="Name37" presStyleLbl="parChTrans1D3" presStyleIdx="2" presStyleCnt="6"/>
      <dgm:spPr/>
    </dgm:pt>
    <dgm:pt modelId="{4F9CB966-C644-4E85-BEFC-5119B5ECB0A9}" type="pres">
      <dgm:prSet presAssocID="{7180722B-1E2F-43F1-ADE2-C6D89B374E34}" presName="hierRoot2" presStyleCnt="0">
        <dgm:presLayoutVars>
          <dgm:hierBranch val="init"/>
        </dgm:presLayoutVars>
      </dgm:prSet>
      <dgm:spPr/>
    </dgm:pt>
    <dgm:pt modelId="{5EB08487-6779-404C-A6AA-14D90435C1E4}" type="pres">
      <dgm:prSet presAssocID="{7180722B-1E2F-43F1-ADE2-C6D89B374E34}" presName="rootComposite" presStyleCnt="0"/>
      <dgm:spPr/>
    </dgm:pt>
    <dgm:pt modelId="{9C4C2E94-8F70-4725-9A47-A0A7D386E8CE}" type="pres">
      <dgm:prSet presAssocID="{7180722B-1E2F-43F1-ADE2-C6D89B374E34}" presName="rootText" presStyleLbl="node3" presStyleIdx="2" presStyleCnt="6">
        <dgm:presLayoutVars>
          <dgm:chPref val="3"/>
        </dgm:presLayoutVars>
      </dgm:prSet>
      <dgm:spPr/>
    </dgm:pt>
    <dgm:pt modelId="{E9370982-0DAA-42C2-9451-8C96CEAF06F6}" type="pres">
      <dgm:prSet presAssocID="{7180722B-1E2F-43F1-ADE2-C6D89B374E34}" presName="rootConnector" presStyleLbl="node3" presStyleIdx="2" presStyleCnt="6"/>
      <dgm:spPr/>
    </dgm:pt>
    <dgm:pt modelId="{AD2E5A12-8D24-486F-87F8-7B763EBDE00C}" type="pres">
      <dgm:prSet presAssocID="{7180722B-1E2F-43F1-ADE2-C6D89B374E34}" presName="hierChild4" presStyleCnt="0"/>
      <dgm:spPr/>
    </dgm:pt>
    <dgm:pt modelId="{2C22A648-D6A1-46C9-823B-34440D9F0619}" type="pres">
      <dgm:prSet presAssocID="{7180722B-1E2F-43F1-ADE2-C6D89B374E34}" presName="hierChild5" presStyleCnt="0"/>
      <dgm:spPr/>
    </dgm:pt>
    <dgm:pt modelId="{2C9EB4B2-048A-4BFB-9304-B3956B5B9CF7}" type="pres">
      <dgm:prSet presAssocID="{7B6EE518-F43D-4F94-B290-811EFA7CE43F}" presName="Name37" presStyleLbl="parChTrans1D3" presStyleIdx="3" presStyleCnt="6"/>
      <dgm:spPr/>
    </dgm:pt>
    <dgm:pt modelId="{5B6B5BD8-4F5E-4825-8345-7B903618CB03}" type="pres">
      <dgm:prSet presAssocID="{1F943307-96B4-4C7B-9B13-C46F6B615F82}" presName="hierRoot2" presStyleCnt="0">
        <dgm:presLayoutVars>
          <dgm:hierBranch val="init"/>
        </dgm:presLayoutVars>
      </dgm:prSet>
      <dgm:spPr/>
    </dgm:pt>
    <dgm:pt modelId="{8DC20B7F-0E82-41C1-AA91-9346900350A7}" type="pres">
      <dgm:prSet presAssocID="{1F943307-96B4-4C7B-9B13-C46F6B615F82}" presName="rootComposite" presStyleCnt="0"/>
      <dgm:spPr/>
    </dgm:pt>
    <dgm:pt modelId="{98653551-CFD7-4134-B9A1-297F04DF72E9}" type="pres">
      <dgm:prSet presAssocID="{1F943307-96B4-4C7B-9B13-C46F6B615F82}" presName="rootText" presStyleLbl="node3" presStyleIdx="3" presStyleCnt="6">
        <dgm:presLayoutVars>
          <dgm:chPref val="3"/>
        </dgm:presLayoutVars>
      </dgm:prSet>
      <dgm:spPr/>
    </dgm:pt>
    <dgm:pt modelId="{5F70BB70-00E3-440E-814C-60F6F8EE13E7}" type="pres">
      <dgm:prSet presAssocID="{1F943307-96B4-4C7B-9B13-C46F6B615F82}" presName="rootConnector" presStyleLbl="node3" presStyleIdx="3" presStyleCnt="6"/>
      <dgm:spPr/>
    </dgm:pt>
    <dgm:pt modelId="{B6AA29AF-C88A-4B6D-88F6-859069EBEBF3}" type="pres">
      <dgm:prSet presAssocID="{1F943307-96B4-4C7B-9B13-C46F6B615F82}" presName="hierChild4" presStyleCnt="0"/>
      <dgm:spPr/>
    </dgm:pt>
    <dgm:pt modelId="{9E413B53-C093-4321-8002-32A2A8C401B6}" type="pres">
      <dgm:prSet presAssocID="{1F943307-96B4-4C7B-9B13-C46F6B615F82}" presName="hierChild5" presStyleCnt="0"/>
      <dgm:spPr/>
    </dgm:pt>
    <dgm:pt modelId="{A9CB87C1-8C34-48FC-BDB1-4FE471180F8C}" type="pres">
      <dgm:prSet presAssocID="{7F50C73D-EFF9-4F1D-AC70-45812F82B5A9}" presName="hierChild5" presStyleCnt="0"/>
      <dgm:spPr/>
    </dgm:pt>
    <dgm:pt modelId="{FDE9A9C7-9CDB-4BAA-B193-0D4201493082}" type="pres">
      <dgm:prSet presAssocID="{C0748A51-53E3-44BC-B1AF-C28FA763F9D4}" presName="Name37" presStyleLbl="parChTrans1D2" presStyleIdx="2" presStyleCnt="3"/>
      <dgm:spPr/>
    </dgm:pt>
    <dgm:pt modelId="{97AB2BEF-079D-4C02-B10F-54F44A9E2CCA}" type="pres">
      <dgm:prSet presAssocID="{3752F396-E16B-4E83-9CA3-E1EE5AEA2BF2}" presName="hierRoot2" presStyleCnt="0">
        <dgm:presLayoutVars>
          <dgm:hierBranch val="init"/>
        </dgm:presLayoutVars>
      </dgm:prSet>
      <dgm:spPr/>
    </dgm:pt>
    <dgm:pt modelId="{7D3E0AF1-589F-4EF7-BF2B-AC82FDB2F688}" type="pres">
      <dgm:prSet presAssocID="{3752F396-E16B-4E83-9CA3-E1EE5AEA2BF2}" presName="rootComposite" presStyleCnt="0"/>
      <dgm:spPr/>
    </dgm:pt>
    <dgm:pt modelId="{6BE6A511-7676-4B89-BD78-31E0D192AE49}" type="pres">
      <dgm:prSet presAssocID="{3752F396-E16B-4E83-9CA3-E1EE5AEA2BF2}" presName="rootText" presStyleLbl="node2" presStyleIdx="2" presStyleCnt="3">
        <dgm:presLayoutVars>
          <dgm:chPref val="3"/>
        </dgm:presLayoutVars>
      </dgm:prSet>
      <dgm:spPr/>
    </dgm:pt>
    <dgm:pt modelId="{72C925CD-7591-453D-880E-3B05DB6D29BF}" type="pres">
      <dgm:prSet presAssocID="{3752F396-E16B-4E83-9CA3-E1EE5AEA2BF2}" presName="rootConnector" presStyleLbl="node2" presStyleIdx="2" presStyleCnt="3"/>
      <dgm:spPr/>
    </dgm:pt>
    <dgm:pt modelId="{AAB9E9F1-2D0E-4BA2-9D70-883CCC8356EC}" type="pres">
      <dgm:prSet presAssocID="{3752F396-E16B-4E83-9CA3-E1EE5AEA2BF2}" presName="hierChild4" presStyleCnt="0"/>
      <dgm:spPr/>
    </dgm:pt>
    <dgm:pt modelId="{39D055CB-E6F9-41E3-B2DB-FF2643986424}" type="pres">
      <dgm:prSet presAssocID="{17802AE7-C492-46E0-8FF3-1F05F19D7503}" presName="Name37" presStyleLbl="parChTrans1D3" presStyleIdx="4" presStyleCnt="6"/>
      <dgm:spPr/>
    </dgm:pt>
    <dgm:pt modelId="{5F08850E-C3B4-4027-99DA-AAC98CD80A6D}" type="pres">
      <dgm:prSet presAssocID="{64B2EA1F-FF7B-44FA-B9C2-235DB0540897}" presName="hierRoot2" presStyleCnt="0">
        <dgm:presLayoutVars>
          <dgm:hierBranch val="init"/>
        </dgm:presLayoutVars>
      </dgm:prSet>
      <dgm:spPr/>
    </dgm:pt>
    <dgm:pt modelId="{564DB494-2222-4B23-A3FD-0987865C4A3D}" type="pres">
      <dgm:prSet presAssocID="{64B2EA1F-FF7B-44FA-B9C2-235DB0540897}" presName="rootComposite" presStyleCnt="0"/>
      <dgm:spPr/>
    </dgm:pt>
    <dgm:pt modelId="{9CAA3FBC-53EE-4929-A332-1695C7D660F4}" type="pres">
      <dgm:prSet presAssocID="{64B2EA1F-FF7B-44FA-B9C2-235DB0540897}" presName="rootText" presStyleLbl="node3" presStyleIdx="4" presStyleCnt="6">
        <dgm:presLayoutVars>
          <dgm:chPref val="3"/>
        </dgm:presLayoutVars>
      </dgm:prSet>
      <dgm:spPr/>
    </dgm:pt>
    <dgm:pt modelId="{BD3D5923-8848-4294-A18B-AF6EB41FDFC4}" type="pres">
      <dgm:prSet presAssocID="{64B2EA1F-FF7B-44FA-B9C2-235DB0540897}" presName="rootConnector" presStyleLbl="node3" presStyleIdx="4" presStyleCnt="6"/>
      <dgm:spPr/>
    </dgm:pt>
    <dgm:pt modelId="{4B19B8A1-0A67-4EEE-A818-40224A1976BA}" type="pres">
      <dgm:prSet presAssocID="{64B2EA1F-FF7B-44FA-B9C2-235DB0540897}" presName="hierChild4" presStyleCnt="0"/>
      <dgm:spPr/>
    </dgm:pt>
    <dgm:pt modelId="{9373C7FD-A35A-40D2-87CC-5663E5FA1D1B}" type="pres">
      <dgm:prSet presAssocID="{64B2EA1F-FF7B-44FA-B9C2-235DB0540897}" presName="hierChild5" presStyleCnt="0"/>
      <dgm:spPr/>
    </dgm:pt>
    <dgm:pt modelId="{2B3ABFA9-D510-4F45-ADDA-0FCF008482D2}" type="pres">
      <dgm:prSet presAssocID="{B7E1924A-5236-4219-BCBF-027EF3922F1E}" presName="Name37" presStyleLbl="parChTrans1D3" presStyleIdx="5" presStyleCnt="6"/>
      <dgm:spPr/>
    </dgm:pt>
    <dgm:pt modelId="{D39673B1-23BE-466D-9722-96F6531C31FA}" type="pres">
      <dgm:prSet presAssocID="{0A65C63B-76B4-4223-9AD2-232656609B85}" presName="hierRoot2" presStyleCnt="0">
        <dgm:presLayoutVars>
          <dgm:hierBranch val="init"/>
        </dgm:presLayoutVars>
      </dgm:prSet>
      <dgm:spPr/>
    </dgm:pt>
    <dgm:pt modelId="{A1736E7F-123D-4E7E-8F68-68915FFCA8BF}" type="pres">
      <dgm:prSet presAssocID="{0A65C63B-76B4-4223-9AD2-232656609B85}" presName="rootComposite" presStyleCnt="0"/>
      <dgm:spPr/>
    </dgm:pt>
    <dgm:pt modelId="{40B663F7-3E15-4718-80E4-A8CD5CDD75AB}" type="pres">
      <dgm:prSet presAssocID="{0A65C63B-76B4-4223-9AD2-232656609B85}" presName="rootText" presStyleLbl="node3" presStyleIdx="5" presStyleCnt="6">
        <dgm:presLayoutVars>
          <dgm:chPref val="3"/>
        </dgm:presLayoutVars>
      </dgm:prSet>
      <dgm:spPr/>
    </dgm:pt>
    <dgm:pt modelId="{17786DEB-F4BD-4B8E-8E32-953E124F0C6E}" type="pres">
      <dgm:prSet presAssocID="{0A65C63B-76B4-4223-9AD2-232656609B85}" presName="rootConnector" presStyleLbl="node3" presStyleIdx="5" presStyleCnt="6"/>
      <dgm:spPr/>
    </dgm:pt>
    <dgm:pt modelId="{14D0FE3A-B405-48D1-8CDF-50DA47076F5C}" type="pres">
      <dgm:prSet presAssocID="{0A65C63B-76B4-4223-9AD2-232656609B85}" presName="hierChild4" presStyleCnt="0"/>
      <dgm:spPr/>
    </dgm:pt>
    <dgm:pt modelId="{BB60E281-B022-4459-BC21-2F6A270733B1}" type="pres">
      <dgm:prSet presAssocID="{0A65C63B-76B4-4223-9AD2-232656609B85}" presName="hierChild5" presStyleCnt="0"/>
      <dgm:spPr/>
    </dgm:pt>
    <dgm:pt modelId="{BF5772A8-25A3-49B4-BB72-B4E9FACC25FE}" type="pres">
      <dgm:prSet presAssocID="{3752F396-E16B-4E83-9CA3-E1EE5AEA2BF2}" presName="hierChild5" presStyleCnt="0"/>
      <dgm:spPr/>
    </dgm:pt>
    <dgm:pt modelId="{B3563780-CE68-459C-9A18-5DB892F2D040}" type="pres">
      <dgm:prSet presAssocID="{7108DBE7-5D39-488F-8D0C-700092F4D5B4}" presName="hierChild3" presStyleCnt="0"/>
      <dgm:spPr/>
    </dgm:pt>
  </dgm:ptLst>
  <dgm:cxnLst>
    <dgm:cxn modelId="{6E2E8E01-FCC4-408B-AC0C-2060C58E7D9D}" srcId="{3752F396-E16B-4E83-9CA3-E1EE5AEA2BF2}" destId="{64B2EA1F-FF7B-44FA-B9C2-235DB0540897}" srcOrd="0" destOrd="0" parTransId="{17802AE7-C492-46E0-8FF3-1F05F19D7503}" sibTransId="{539038F7-F00E-42F1-9CFA-836FC03795E0}"/>
    <dgm:cxn modelId="{C59B5606-A12E-4803-8D6A-7CDD96DBF172}" type="presOf" srcId="{3752F396-E16B-4E83-9CA3-E1EE5AEA2BF2}" destId="{6BE6A511-7676-4B89-BD78-31E0D192AE49}" srcOrd="0" destOrd="0" presId="urn:microsoft.com/office/officeart/2005/8/layout/orgChart1"/>
    <dgm:cxn modelId="{3A08560A-AB19-47C0-93B8-D3603CA3FC5D}" type="presOf" srcId="{E992EF87-4985-473F-86A5-EDA7ECF2B146}" destId="{41AFA1E4-DE58-4F94-8472-147F71C9F82C}" srcOrd="0" destOrd="0" presId="urn:microsoft.com/office/officeart/2005/8/layout/orgChart1"/>
    <dgm:cxn modelId="{7C26AF0F-C0EE-4E7F-BFA4-2735F2CB00C0}" type="presOf" srcId="{5599AC20-65B2-4C40-9C8A-04BACDB8CA34}" destId="{D6F3828D-C187-4306-9C51-49C8149376FC}" srcOrd="0" destOrd="0" presId="urn:microsoft.com/office/officeart/2005/8/layout/orgChart1"/>
    <dgm:cxn modelId="{6C2E1A14-BD65-4E67-8340-4FDF64B75013}" type="presOf" srcId="{64B2EA1F-FF7B-44FA-B9C2-235DB0540897}" destId="{9CAA3FBC-53EE-4929-A332-1695C7D660F4}" srcOrd="0" destOrd="0" presId="urn:microsoft.com/office/officeart/2005/8/layout/orgChart1"/>
    <dgm:cxn modelId="{88E08C1A-B411-4844-A4E9-69C7AB5D226C}" type="presOf" srcId="{7180722B-1E2F-43F1-ADE2-C6D89B374E34}" destId="{E9370982-0DAA-42C2-9451-8C96CEAF06F6}" srcOrd="1" destOrd="0" presId="urn:microsoft.com/office/officeart/2005/8/layout/orgChart1"/>
    <dgm:cxn modelId="{1F322F1C-497D-4587-B943-15319BC1F4F4}" type="presOf" srcId="{64B2EA1F-FF7B-44FA-B9C2-235DB0540897}" destId="{BD3D5923-8848-4294-A18B-AF6EB41FDFC4}" srcOrd="1" destOrd="0" presId="urn:microsoft.com/office/officeart/2005/8/layout/orgChart1"/>
    <dgm:cxn modelId="{ABD3241D-E290-4AFF-AF85-C3D0F90686C0}" type="presOf" srcId="{70964DA4-C913-4C9C-9E16-3432A40364AF}" destId="{13F49325-3669-49C1-817E-C6C497F2F374}" srcOrd="1" destOrd="0" presId="urn:microsoft.com/office/officeart/2005/8/layout/orgChart1"/>
    <dgm:cxn modelId="{C0292827-CED6-46FF-B9FD-5332622AD7A3}" srcId="{3752F396-E16B-4E83-9CA3-E1EE5AEA2BF2}" destId="{0A65C63B-76B4-4223-9AD2-232656609B85}" srcOrd="1" destOrd="0" parTransId="{B7E1924A-5236-4219-BCBF-027EF3922F1E}" sibTransId="{28F9514C-4D38-4563-9071-64551DC8C781}"/>
    <dgm:cxn modelId="{758F4E27-E605-4C52-8DD5-C8BAF175829F}" srcId="{7108DBE7-5D39-488F-8D0C-700092F4D5B4}" destId="{70964DA4-C913-4C9C-9E16-3432A40364AF}" srcOrd="0" destOrd="0" parTransId="{5599AC20-65B2-4C40-9C8A-04BACDB8CA34}" sibTransId="{0B618353-9AF6-4090-B8DF-F26D470C78CB}"/>
    <dgm:cxn modelId="{13710A2B-3A99-431C-BD10-2B27A7026F0D}" type="presOf" srcId="{7F50C73D-EFF9-4F1D-AC70-45812F82B5A9}" destId="{B2435987-D002-41BE-942B-45A2582AA8E4}" srcOrd="1" destOrd="0" presId="urn:microsoft.com/office/officeart/2005/8/layout/orgChart1"/>
    <dgm:cxn modelId="{CB7A5C2B-6B53-453C-B68B-12F2353F334F}" type="presOf" srcId="{7108DBE7-5D39-488F-8D0C-700092F4D5B4}" destId="{CCCA8F9B-FF94-4508-861B-C9708D714A6B}" srcOrd="0" destOrd="0" presId="urn:microsoft.com/office/officeart/2005/8/layout/orgChart1"/>
    <dgm:cxn modelId="{A43EA831-845C-4D23-94FA-96E8B2A25FB7}" type="presOf" srcId="{96FAF607-6163-454D-AC30-415BF617EF9B}" destId="{212CB704-2C17-453A-B926-536BEF048574}" srcOrd="0" destOrd="0" presId="urn:microsoft.com/office/officeart/2005/8/layout/orgChart1"/>
    <dgm:cxn modelId="{850E5B38-9CC8-44E8-930C-A09CB6AA30FF}" srcId="{7F50C73D-EFF9-4F1D-AC70-45812F82B5A9}" destId="{1F943307-96B4-4C7B-9B13-C46F6B615F82}" srcOrd="1" destOrd="0" parTransId="{7B6EE518-F43D-4F94-B290-811EFA7CE43F}" sibTransId="{0D11D100-0E7F-43A0-B07A-EC2E68A05015}"/>
    <dgm:cxn modelId="{B243A33E-0AD5-4C38-A529-EDFB62C0DDBF}" type="presOf" srcId="{1F943307-96B4-4C7B-9B13-C46F6B615F82}" destId="{98653551-CFD7-4134-B9A1-297F04DF72E9}" srcOrd="0" destOrd="0" presId="urn:microsoft.com/office/officeart/2005/8/layout/orgChart1"/>
    <dgm:cxn modelId="{946A623F-B743-44F5-BC2A-17A5DB255952}" type="presOf" srcId="{3752F396-E16B-4E83-9CA3-E1EE5AEA2BF2}" destId="{72C925CD-7591-453D-880E-3B05DB6D29BF}" srcOrd="1" destOrd="0" presId="urn:microsoft.com/office/officeart/2005/8/layout/orgChart1"/>
    <dgm:cxn modelId="{240A2546-1DD6-480B-B3A5-91ED8F809E8B}" type="presOf" srcId="{2C734878-5FD0-4B8D-A746-5629774933E2}" destId="{246D8F6A-52E1-4E62-A966-14F5B0ADA7A3}" srcOrd="0" destOrd="0" presId="urn:microsoft.com/office/officeart/2005/8/layout/orgChart1"/>
    <dgm:cxn modelId="{EE34C868-3BBC-441B-AC6B-E9A39B37D777}" srcId="{70964DA4-C913-4C9C-9E16-3432A40364AF}" destId="{A441CAD2-F19F-469C-8819-7B3078D6272F}" srcOrd="0" destOrd="0" parTransId="{96FAF607-6163-454D-AC30-415BF617EF9B}" sibTransId="{1D9F06A8-CE30-4F23-B652-F55D568103EF}"/>
    <dgm:cxn modelId="{6DC3A849-2AAF-42DE-98E1-2F9DC15A2354}" type="presOf" srcId="{1749204C-319C-44AD-ACB3-80FA6580809A}" destId="{4DCBC4EA-1580-47D8-94DB-611FF9F218A9}" srcOrd="0" destOrd="0" presId="urn:microsoft.com/office/officeart/2005/8/layout/orgChart1"/>
    <dgm:cxn modelId="{66A4236A-1222-4873-8A19-9FAA9EB31FAF}" type="presOf" srcId="{A441CAD2-F19F-469C-8819-7B3078D6272F}" destId="{D8D6DC76-F20F-4380-A159-FFE5111A6136}" srcOrd="1" destOrd="0" presId="urn:microsoft.com/office/officeart/2005/8/layout/orgChart1"/>
    <dgm:cxn modelId="{EB032B4A-1725-4B1A-8C05-568A03269540}" type="presOf" srcId="{B7E1924A-5236-4219-BCBF-027EF3922F1E}" destId="{2B3ABFA9-D510-4F45-ADDA-0FCF008482D2}" srcOrd="0" destOrd="0" presId="urn:microsoft.com/office/officeart/2005/8/layout/orgChart1"/>
    <dgm:cxn modelId="{89D3806D-51E9-4D15-836B-1810498949CA}" type="presOf" srcId="{A441CAD2-F19F-469C-8819-7B3078D6272F}" destId="{D9E78DE2-ECA7-4D88-B3D6-C3124D93C743}" srcOrd="0" destOrd="0" presId="urn:microsoft.com/office/officeart/2005/8/layout/orgChart1"/>
    <dgm:cxn modelId="{775FF457-DAEF-47B2-848C-4EA709C7396F}" type="presOf" srcId="{2C734878-5FD0-4B8D-A746-5629774933E2}" destId="{527EEA34-9F84-449F-A3EE-A287E9E1BD48}" srcOrd="1" destOrd="0" presId="urn:microsoft.com/office/officeart/2005/8/layout/orgChart1"/>
    <dgm:cxn modelId="{21CF2458-ADB2-4CBA-9D97-E80777C6CDD0}" srcId="{63C911D3-4E1C-4E32-B651-A85268034D91}" destId="{7108DBE7-5D39-488F-8D0C-700092F4D5B4}" srcOrd="0" destOrd="0" parTransId="{9AF0B5F8-108F-4629-AA37-1B5F3BF4324A}" sibTransId="{F772B729-4B45-416A-9D1B-F6F2ED1864EA}"/>
    <dgm:cxn modelId="{83E21B98-A9B7-424B-BA5C-C99335B65AF5}" srcId="{7F50C73D-EFF9-4F1D-AC70-45812F82B5A9}" destId="{7180722B-1E2F-43F1-ADE2-C6D89B374E34}" srcOrd="0" destOrd="0" parTransId="{1749204C-319C-44AD-ACB3-80FA6580809A}" sibTransId="{22D60A44-F421-4BFA-9182-B798EAB4E4E7}"/>
    <dgm:cxn modelId="{CB25249E-F1B8-416F-A674-7780B5274025}" type="presOf" srcId="{0A65C63B-76B4-4223-9AD2-232656609B85}" destId="{40B663F7-3E15-4718-80E4-A8CD5CDD75AB}" srcOrd="0" destOrd="0" presId="urn:microsoft.com/office/officeart/2005/8/layout/orgChart1"/>
    <dgm:cxn modelId="{60E6599E-CD98-4308-80E9-11C5ADFCB194}" type="presOf" srcId="{7108DBE7-5D39-488F-8D0C-700092F4D5B4}" destId="{A71C3CE7-C977-4A4D-99D3-FA37F52F253F}" srcOrd="1" destOrd="0" presId="urn:microsoft.com/office/officeart/2005/8/layout/orgChart1"/>
    <dgm:cxn modelId="{3F5A68B1-1CC3-4A26-9722-5BCE3358CD97}" type="presOf" srcId="{1F943307-96B4-4C7B-9B13-C46F6B615F82}" destId="{5F70BB70-00E3-440E-814C-60F6F8EE13E7}" srcOrd="1" destOrd="0" presId="urn:microsoft.com/office/officeart/2005/8/layout/orgChart1"/>
    <dgm:cxn modelId="{D162DFB7-244C-4080-8F71-2587E7D575C8}" type="presOf" srcId="{7F50C73D-EFF9-4F1D-AC70-45812F82B5A9}" destId="{7F349492-26DE-4EE7-9C09-7C9DDB5532EB}" srcOrd="0" destOrd="0" presId="urn:microsoft.com/office/officeart/2005/8/layout/orgChart1"/>
    <dgm:cxn modelId="{92BD38B9-1B7F-43E8-B0C9-F9C31B3B0D6B}" type="presOf" srcId="{17802AE7-C492-46E0-8FF3-1F05F19D7503}" destId="{39D055CB-E6F9-41E3-B2DB-FF2643986424}" srcOrd="0" destOrd="0" presId="urn:microsoft.com/office/officeart/2005/8/layout/orgChart1"/>
    <dgm:cxn modelId="{86393ABE-D4B9-4784-AF3E-DE86BFC5B203}" type="presOf" srcId="{7180722B-1E2F-43F1-ADE2-C6D89B374E34}" destId="{9C4C2E94-8F70-4725-9A47-A0A7D386E8CE}" srcOrd="0" destOrd="0" presId="urn:microsoft.com/office/officeart/2005/8/layout/orgChart1"/>
    <dgm:cxn modelId="{C372D0C0-9BA2-46AF-91CD-CE2D14312074}" type="presOf" srcId="{7B6EE518-F43D-4F94-B290-811EFA7CE43F}" destId="{2C9EB4B2-048A-4BFB-9304-B3956B5B9CF7}" srcOrd="0" destOrd="0" presId="urn:microsoft.com/office/officeart/2005/8/layout/orgChart1"/>
    <dgm:cxn modelId="{365390C3-0E25-416D-8134-C691FA71EF72}" srcId="{7108DBE7-5D39-488F-8D0C-700092F4D5B4}" destId="{3752F396-E16B-4E83-9CA3-E1EE5AEA2BF2}" srcOrd="2" destOrd="0" parTransId="{C0748A51-53E3-44BC-B1AF-C28FA763F9D4}" sibTransId="{C8062375-4775-44D5-B1FF-41C2F62478B6}"/>
    <dgm:cxn modelId="{B0769BC5-321B-4040-B5E3-0CFAB36C2176}" srcId="{7108DBE7-5D39-488F-8D0C-700092F4D5B4}" destId="{7F50C73D-EFF9-4F1D-AC70-45812F82B5A9}" srcOrd="1" destOrd="0" parTransId="{E992EF87-4985-473F-86A5-EDA7ECF2B146}" sibTransId="{4129F26D-4D7F-41D6-944A-62780031F32C}"/>
    <dgm:cxn modelId="{8CFC72D6-F1E2-481A-996B-D8399A91C63F}" type="presOf" srcId="{0A65C63B-76B4-4223-9AD2-232656609B85}" destId="{17786DEB-F4BD-4B8E-8E32-953E124F0C6E}" srcOrd="1" destOrd="0" presId="urn:microsoft.com/office/officeart/2005/8/layout/orgChart1"/>
    <dgm:cxn modelId="{789075E5-57F3-4277-A32C-597995EC2AC0}" type="presOf" srcId="{70964DA4-C913-4C9C-9E16-3432A40364AF}" destId="{2F5B429F-9F4E-4273-B199-F9F8176017DA}" srcOrd="0" destOrd="0" presId="urn:microsoft.com/office/officeart/2005/8/layout/orgChart1"/>
    <dgm:cxn modelId="{01ECC1E5-A5F9-47DA-B529-2B4E7DA91051}" type="presOf" srcId="{63C911D3-4E1C-4E32-B651-A85268034D91}" destId="{74A120D7-0884-46AC-A924-1F537B79CED1}" srcOrd="0" destOrd="0" presId="urn:microsoft.com/office/officeart/2005/8/layout/orgChart1"/>
    <dgm:cxn modelId="{C92BDDF1-B2DC-4B41-BB92-5BA042DC8228}" srcId="{70964DA4-C913-4C9C-9E16-3432A40364AF}" destId="{2C734878-5FD0-4B8D-A746-5629774933E2}" srcOrd="1" destOrd="0" parTransId="{D77623C6-622D-409C-B4CD-2A54CB191A61}" sibTransId="{B6049DBF-4D21-42AE-B03C-114275D0A4FE}"/>
    <dgm:cxn modelId="{7F0859F6-7724-44DC-8ED6-222455AB173C}" type="presOf" srcId="{D77623C6-622D-409C-B4CD-2A54CB191A61}" destId="{ECA418D3-7E05-4146-9435-EAEF5161A042}" srcOrd="0" destOrd="0" presId="urn:microsoft.com/office/officeart/2005/8/layout/orgChart1"/>
    <dgm:cxn modelId="{72DC2BF9-9F47-4B5C-8C5A-3FEF3DCA7E05}" type="presOf" srcId="{C0748A51-53E3-44BC-B1AF-C28FA763F9D4}" destId="{FDE9A9C7-9CDB-4BAA-B193-0D4201493082}" srcOrd="0" destOrd="0" presId="urn:microsoft.com/office/officeart/2005/8/layout/orgChart1"/>
    <dgm:cxn modelId="{A7E7D06F-73DB-4122-8DE4-DEC9EBECE005}" type="presParOf" srcId="{74A120D7-0884-46AC-A924-1F537B79CED1}" destId="{F2BC34E6-9E2B-4E9B-ADDF-A45ED3233C1D}" srcOrd="0" destOrd="0" presId="urn:microsoft.com/office/officeart/2005/8/layout/orgChart1"/>
    <dgm:cxn modelId="{CD74FA78-F87B-43B6-8E52-DEBEE2374553}" type="presParOf" srcId="{F2BC34E6-9E2B-4E9B-ADDF-A45ED3233C1D}" destId="{8B9D4DDC-1AC0-4448-ABB2-515B617E4AA6}" srcOrd="0" destOrd="0" presId="urn:microsoft.com/office/officeart/2005/8/layout/orgChart1"/>
    <dgm:cxn modelId="{6B0D3E9C-6F8D-4F57-B65D-9206F97E7431}" type="presParOf" srcId="{8B9D4DDC-1AC0-4448-ABB2-515B617E4AA6}" destId="{CCCA8F9B-FF94-4508-861B-C9708D714A6B}" srcOrd="0" destOrd="0" presId="urn:microsoft.com/office/officeart/2005/8/layout/orgChart1"/>
    <dgm:cxn modelId="{F52B183D-ECE7-492A-86A2-398518234CA3}" type="presParOf" srcId="{8B9D4DDC-1AC0-4448-ABB2-515B617E4AA6}" destId="{A71C3CE7-C977-4A4D-99D3-FA37F52F253F}" srcOrd="1" destOrd="0" presId="urn:microsoft.com/office/officeart/2005/8/layout/orgChart1"/>
    <dgm:cxn modelId="{71DA6AE9-CADD-456D-AD5E-905FCBDAFE77}" type="presParOf" srcId="{F2BC34E6-9E2B-4E9B-ADDF-A45ED3233C1D}" destId="{3B6130DD-E4FB-4955-A0A2-4F9E61AB4ADA}" srcOrd="1" destOrd="0" presId="urn:microsoft.com/office/officeart/2005/8/layout/orgChart1"/>
    <dgm:cxn modelId="{6A9E99CA-0A0E-4233-BAC3-71430C92641A}" type="presParOf" srcId="{3B6130DD-E4FB-4955-A0A2-4F9E61AB4ADA}" destId="{D6F3828D-C187-4306-9C51-49C8149376FC}" srcOrd="0" destOrd="0" presId="urn:microsoft.com/office/officeart/2005/8/layout/orgChart1"/>
    <dgm:cxn modelId="{BC7027AA-76EF-4C82-9333-57BE20131B5C}" type="presParOf" srcId="{3B6130DD-E4FB-4955-A0A2-4F9E61AB4ADA}" destId="{33D5BAD9-42AF-4F62-80F0-312FAA3506D2}" srcOrd="1" destOrd="0" presId="urn:microsoft.com/office/officeart/2005/8/layout/orgChart1"/>
    <dgm:cxn modelId="{3BC15184-93B9-4E33-8735-D5F201BFF44E}" type="presParOf" srcId="{33D5BAD9-42AF-4F62-80F0-312FAA3506D2}" destId="{0BD70E31-0AFF-4754-931E-14B0A3432CB3}" srcOrd="0" destOrd="0" presId="urn:microsoft.com/office/officeart/2005/8/layout/orgChart1"/>
    <dgm:cxn modelId="{4653B9E1-E348-4EDA-B2A7-261183FAABC8}" type="presParOf" srcId="{0BD70E31-0AFF-4754-931E-14B0A3432CB3}" destId="{2F5B429F-9F4E-4273-B199-F9F8176017DA}" srcOrd="0" destOrd="0" presId="urn:microsoft.com/office/officeart/2005/8/layout/orgChart1"/>
    <dgm:cxn modelId="{B3359207-EFF8-444A-BB8E-85DCDD25EBFC}" type="presParOf" srcId="{0BD70E31-0AFF-4754-931E-14B0A3432CB3}" destId="{13F49325-3669-49C1-817E-C6C497F2F374}" srcOrd="1" destOrd="0" presId="urn:microsoft.com/office/officeart/2005/8/layout/orgChart1"/>
    <dgm:cxn modelId="{C4C6EF8B-2DDA-4F4A-A609-B4915B3A5D57}" type="presParOf" srcId="{33D5BAD9-42AF-4F62-80F0-312FAA3506D2}" destId="{FE66427D-26D7-466A-B9EA-2A9D3F0709FC}" srcOrd="1" destOrd="0" presId="urn:microsoft.com/office/officeart/2005/8/layout/orgChart1"/>
    <dgm:cxn modelId="{58BEA81B-3AF9-4D40-A2F2-96D1E0B837AC}" type="presParOf" srcId="{FE66427D-26D7-466A-B9EA-2A9D3F0709FC}" destId="{212CB704-2C17-453A-B926-536BEF048574}" srcOrd="0" destOrd="0" presId="urn:microsoft.com/office/officeart/2005/8/layout/orgChart1"/>
    <dgm:cxn modelId="{33CFF1CB-692A-4BBA-86C0-649167CC025F}" type="presParOf" srcId="{FE66427D-26D7-466A-B9EA-2A9D3F0709FC}" destId="{3DACE5AF-E77F-4CC4-946C-7BD2C90B58BD}" srcOrd="1" destOrd="0" presId="urn:microsoft.com/office/officeart/2005/8/layout/orgChart1"/>
    <dgm:cxn modelId="{843E47DE-56B8-4E97-A77E-4255E0CA726A}" type="presParOf" srcId="{3DACE5AF-E77F-4CC4-946C-7BD2C90B58BD}" destId="{DAA08636-B276-4F0E-917E-A112A75703DB}" srcOrd="0" destOrd="0" presId="urn:microsoft.com/office/officeart/2005/8/layout/orgChart1"/>
    <dgm:cxn modelId="{ED2CCE2D-A9BA-4FE4-BA86-3D1CBA28BD04}" type="presParOf" srcId="{DAA08636-B276-4F0E-917E-A112A75703DB}" destId="{D9E78DE2-ECA7-4D88-B3D6-C3124D93C743}" srcOrd="0" destOrd="0" presId="urn:microsoft.com/office/officeart/2005/8/layout/orgChart1"/>
    <dgm:cxn modelId="{CD7E7698-EF66-49EB-824D-749F02E2145E}" type="presParOf" srcId="{DAA08636-B276-4F0E-917E-A112A75703DB}" destId="{D8D6DC76-F20F-4380-A159-FFE5111A6136}" srcOrd="1" destOrd="0" presId="urn:microsoft.com/office/officeart/2005/8/layout/orgChart1"/>
    <dgm:cxn modelId="{AEE4E1D8-416E-4D40-9587-B3F9EA708C25}" type="presParOf" srcId="{3DACE5AF-E77F-4CC4-946C-7BD2C90B58BD}" destId="{E37F2D0D-5A7B-4D14-B8AC-3D361A7FA345}" srcOrd="1" destOrd="0" presId="urn:microsoft.com/office/officeart/2005/8/layout/orgChart1"/>
    <dgm:cxn modelId="{392CF53A-14FE-4D4B-A531-B85806407BFB}" type="presParOf" srcId="{3DACE5AF-E77F-4CC4-946C-7BD2C90B58BD}" destId="{C1368CD1-40C7-4D5A-B744-3D85CC5E2C03}" srcOrd="2" destOrd="0" presId="urn:microsoft.com/office/officeart/2005/8/layout/orgChart1"/>
    <dgm:cxn modelId="{DEEB7168-36C8-441B-B30E-FFCA1B4C70A0}" type="presParOf" srcId="{FE66427D-26D7-466A-B9EA-2A9D3F0709FC}" destId="{ECA418D3-7E05-4146-9435-EAEF5161A042}" srcOrd="2" destOrd="0" presId="urn:microsoft.com/office/officeart/2005/8/layout/orgChart1"/>
    <dgm:cxn modelId="{E293F793-3FFC-4249-9F8D-0A52098789F9}" type="presParOf" srcId="{FE66427D-26D7-466A-B9EA-2A9D3F0709FC}" destId="{CB8DBBED-D612-4EAD-9BDD-B24060EBC226}" srcOrd="3" destOrd="0" presId="urn:microsoft.com/office/officeart/2005/8/layout/orgChart1"/>
    <dgm:cxn modelId="{09915F36-37E3-41EA-9504-F356BC59EBD8}" type="presParOf" srcId="{CB8DBBED-D612-4EAD-9BDD-B24060EBC226}" destId="{D1CF61A9-7A9B-4486-ADD8-FEA4EAD10557}" srcOrd="0" destOrd="0" presId="urn:microsoft.com/office/officeart/2005/8/layout/orgChart1"/>
    <dgm:cxn modelId="{8254750B-4FE6-47A5-AF34-362ABDE46494}" type="presParOf" srcId="{D1CF61A9-7A9B-4486-ADD8-FEA4EAD10557}" destId="{246D8F6A-52E1-4E62-A966-14F5B0ADA7A3}" srcOrd="0" destOrd="0" presId="urn:microsoft.com/office/officeart/2005/8/layout/orgChart1"/>
    <dgm:cxn modelId="{D795568E-FFD6-41D6-B8BA-C6EA75900D22}" type="presParOf" srcId="{D1CF61A9-7A9B-4486-ADD8-FEA4EAD10557}" destId="{527EEA34-9F84-449F-A3EE-A287E9E1BD48}" srcOrd="1" destOrd="0" presId="urn:microsoft.com/office/officeart/2005/8/layout/orgChart1"/>
    <dgm:cxn modelId="{F3EB1C99-C2C9-4FD7-9238-F81D1EA6F155}" type="presParOf" srcId="{CB8DBBED-D612-4EAD-9BDD-B24060EBC226}" destId="{BC76834C-26DD-43BC-A082-BBB036B722C3}" srcOrd="1" destOrd="0" presId="urn:microsoft.com/office/officeart/2005/8/layout/orgChart1"/>
    <dgm:cxn modelId="{068BFDB8-6617-42DF-8139-AC72E1694A62}" type="presParOf" srcId="{CB8DBBED-D612-4EAD-9BDD-B24060EBC226}" destId="{5F2B17E9-2CEE-4D72-80B9-5324D05FDFC8}" srcOrd="2" destOrd="0" presId="urn:microsoft.com/office/officeart/2005/8/layout/orgChart1"/>
    <dgm:cxn modelId="{AB52CC83-8AC5-4BDE-BF7D-E47A9D16E24D}" type="presParOf" srcId="{33D5BAD9-42AF-4F62-80F0-312FAA3506D2}" destId="{1491BB74-CB6C-4B51-BA74-2AB5B5F69A14}" srcOrd="2" destOrd="0" presId="urn:microsoft.com/office/officeart/2005/8/layout/orgChart1"/>
    <dgm:cxn modelId="{15EF3370-B1FC-48D1-8FBE-D260A3582F8C}" type="presParOf" srcId="{3B6130DD-E4FB-4955-A0A2-4F9E61AB4ADA}" destId="{41AFA1E4-DE58-4F94-8472-147F71C9F82C}" srcOrd="2" destOrd="0" presId="urn:microsoft.com/office/officeart/2005/8/layout/orgChart1"/>
    <dgm:cxn modelId="{2EB666E6-E68A-4437-96F3-6BE7B65BCAA2}" type="presParOf" srcId="{3B6130DD-E4FB-4955-A0A2-4F9E61AB4ADA}" destId="{41B1CA04-1F96-478A-AF20-A213597A8739}" srcOrd="3" destOrd="0" presId="urn:microsoft.com/office/officeart/2005/8/layout/orgChart1"/>
    <dgm:cxn modelId="{5AB73B1D-97B6-48E1-B8EA-2C07068DB9CB}" type="presParOf" srcId="{41B1CA04-1F96-478A-AF20-A213597A8739}" destId="{19B3AD10-E1FB-4449-BC59-73331F90D26A}" srcOrd="0" destOrd="0" presId="urn:microsoft.com/office/officeart/2005/8/layout/orgChart1"/>
    <dgm:cxn modelId="{28C2BD5C-36BD-4E6A-949A-B18BCB114842}" type="presParOf" srcId="{19B3AD10-E1FB-4449-BC59-73331F90D26A}" destId="{7F349492-26DE-4EE7-9C09-7C9DDB5532EB}" srcOrd="0" destOrd="0" presId="urn:microsoft.com/office/officeart/2005/8/layout/orgChart1"/>
    <dgm:cxn modelId="{9A80B592-92AD-4846-B99E-BA062BE7987F}" type="presParOf" srcId="{19B3AD10-E1FB-4449-BC59-73331F90D26A}" destId="{B2435987-D002-41BE-942B-45A2582AA8E4}" srcOrd="1" destOrd="0" presId="urn:microsoft.com/office/officeart/2005/8/layout/orgChart1"/>
    <dgm:cxn modelId="{BC987D43-6A5D-44B6-8CFF-B63290835917}" type="presParOf" srcId="{41B1CA04-1F96-478A-AF20-A213597A8739}" destId="{23DC0FF2-32A1-4624-B4E1-EE5A8982DC83}" srcOrd="1" destOrd="0" presId="urn:microsoft.com/office/officeart/2005/8/layout/orgChart1"/>
    <dgm:cxn modelId="{436EF70F-58B2-4021-9099-3177475C4A16}" type="presParOf" srcId="{23DC0FF2-32A1-4624-B4E1-EE5A8982DC83}" destId="{4DCBC4EA-1580-47D8-94DB-611FF9F218A9}" srcOrd="0" destOrd="0" presId="urn:microsoft.com/office/officeart/2005/8/layout/orgChart1"/>
    <dgm:cxn modelId="{72F61C94-8786-45AA-A2B7-4EEFDE0DF47D}" type="presParOf" srcId="{23DC0FF2-32A1-4624-B4E1-EE5A8982DC83}" destId="{4F9CB966-C644-4E85-BEFC-5119B5ECB0A9}" srcOrd="1" destOrd="0" presId="urn:microsoft.com/office/officeart/2005/8/layout/orgChart1"/>
    <dgm:cxn modelId="{0919824F-8ED9-4E08-8217-202831079CAC}" type="presParOf" srcId="{4F9CB966-C644-4E85-BEFC-5119B5ECB0A9}" destId="{5EB08487-6779-404C-A6AA-14D90435C1E4}" srcOrd="0" destOrd="0" presId="urn:microsoft.com/office/officeart/2005/8/layout/orgChart1"/>
    <dgm:cxn modelId="{723CFC31-C6A4-42A0-A4B1-892140F975C3}" type="presParOf" srcId="{5EB08487-6779-404C-A6AA-14D90435C1E4}" destId="{9C4C2E94-8F70-4725-9A47-A0A7D386E8CE}" srcOrd="0" destOrd="0" presId="urn:microsoft.com/office/officeart/2005/8/layout/orgChart1"/>
    <dgm:cxn modelId="{538F2681-DF7B-4201-A504-F42023A12BA7}" type="presParOf" srcId="{5EB08487-6779-404C-A6AA-14D90435C1E4}" destId="{E9370982-0DAA-42C2-9451-8C96CEAF06F6}" srcOrd="1" destOrd="0" presId="urn:microsoft.com/office/officeart/2005/8/layout/orgChart1"/>
    <dgm:cxn modelId="{DA0AA67F-FE03-4829-AC06-CA5EC3D1636E}" type="presParOf" srcId="{4F9CB966-C644-4E85-BEFC-5119B5ECB0A9}" destId="{AD2E5A12-8D24-486F-87F8-7B763EBDE00C}" srcOrd="1" destOrd="0" presId="urn:microsoft.com/office/officeart/2005/8/layout/orgChart1"/>
    <dgm:cxn modelId="{719288F7-3AE4-4CF1-88D5-DD7CA9E48B9F}" type="presParOf" srcId="{4F9CB966-C644-4E85-BEFC-5119B5ECB0A9}" destId="{2C22A648-D6A1-46C9-823B-34440D9F0619}" srcOrd="2" destOrd="0" presId="urn:microsoft.com/office/officeart/2005/8/layout/orgChart1"/>
    <dgm:cxn modelId="{413B31E7-D7C4-4D19-BEE5-AE81C3CBAA9B}" type="presParOf" srcId="{23DC0FF2-32A1-4624-B4E1-EE5A8982DC83}" destId="{2C9EB4B2-048A-4BFB-9304-B3956B5B9CF7}" srcOrd="2" destOrd="0" presId="urn:microsoft.com/office/officeart/2005/8/layout/orgChart1"/>
    <dgm:cxn modelId="{947C4BE4-E056-47FE-9486-9C09753DC936}" type="presParOf" srcId="{23DC0FF2-32A1-4624-B4E1-EE5A8982DC83}" destId="{5B6B5BD8-4F5E-4825-8345-7B903618CB03}" srcOrd="3" destOrd="0" presId="urn:microsoft.com/office/officeart/2005/8/layout/orgChart1"/>
    <dgm:cxn modelId="{E9567200-8AD2-4A82-A92C-E5BDE26FF3EE}" type="presParOf" srcId="{5B6B5BD8-4F5E-4825-8345-7B903618CB03}" destId="{8DC20B7F-0E82-41C1-AA91-9346900350A7}" srcOrd="0" destOrd="0" presId="urn:microsoft.com/office/officeart/2005/8/layout/orgChart1"/>
    <dgm:cxn modelId="{93513140-6625-4692-BAF9-E8A99250306F}" type="presParOf" srcId="{8DC20B7F-0E82-41C1-AA91-9346900350A7}" destId="{98653551-CFD7-4134-B9A1-297F04DF72E9}" srcOrd="0" destOrd="0" presId="urn:microsoft.com/office/officeart/2005/8/layout/orgChart1"/>
    <dgm:cxn modelId="{AE55F9C3-D463-439F-AA1B-9B18F668A3DF}" type="presParOf" srcId="{8DC20B7F-0E82-41C1-AA91-9346900350A7}" destId="{5F70BB70-00E3-440E-814C-60F6F8EE13E7}" srcOrd="1" destOrd="0" presId="urn:microsoft.com/office/officeart/2005/8/layout/orgChart1"/>
    <dgm:cxn modelId="{6DD048A6-FEF3-43C9-A2D2-BCE5CADBE416}" type="presParOf" srcId="{5B6B5BD8-4F5E-4825-8345-7B903618CB03}" destId="{B6AA29AF-C88A-4B6D-88F6-859069EBEBF3}" srcOrd="1" destOrd="0" presId="urn:microsoft.com/office/officeart/2005/8/layout/orgChart1"/>
    <dgm:cxn modelId="{81D8E02C-947B-462C-958D-320D485B3600}" type="presParOf" srcId="{5B6B5BD8-4F5E-4825-8345-7B903618CB03}" destId="{9E413B53-C093-4321-8002-32A2A8C401B6}" srcOrd="2" destOrd="0" presId="urn:microsoft.com/office/officeart/2005/8/layout/orgChart1"/>
    <dgm:cxn modelId="{C40DAD8D-B95A-437F-A910-BF103AE4E2CA}" type="presParOf" srcId="{41B1CA04-1F96-478A-AF20-A213597A8739}" destId="{A9CB87C1-8C34-48FC-BDB1-4FE471180F8C}" srcOrd="2" destOrd="0" presId="urn:microsoft.com/office/officeart/2005/8/layout/orgChart1"/>
    <dgm:cxn modelId="{74DE1B9A-DD66-4063-A4E8-1F5DA8099F3C}" type="presParOf" srcId="{3B6130DD-E4FB-4955-A0A2-4F9E61AB4ADA}" destId="{FDE9A9C7-9CDB-4BAA-B193-0D4201493082}" srcOrd="4" destOrd="0" presId="urn:microsoft.com/office/officeart/2005/8/layout/orgChart1"/>
    <dgm:cxn modelId="{9F9B67A3-53FD-4A2D-8DBC-4C89F9ED6A5D}" type="presParOf" srcId="{3B6130DD-E4FB-4955-A0A2-4F9E61AB4ADA}" destId="{97AB2BEF-079D-4C02-B10F-54F44A9E2CCA}" srcOrd="5" destOrd="0" presId="urn:microsoft.com/office/officeart/2005/8/layout/orgChart1"/>
    <dgm:cxn modelId="{94990908-E001-4342-8E2A-6FCC3A1F35C6}" type="presParOf" srcId="{97AB2BEF-079D-4C02-B10F-54F44A9E2CCA}" destId="{7D3E0AF1-589F-4EF7-BF2B-AC82FDB2F688}" srcOrd="0" destOrd="0" presId="urn:microsoft.com/office/officeart/2005/8/layout/orgChart1"/>
    <dgm:cxn modelId="{42F3E4E1-616B-4083-AEAF-A3B556BC6E26}" type="presParOf" srcId="{7D3E0AF1-589F-4EF7-BF2B-AC82FDB2F688}" destId="{6BE6A511-7676-4B89-BD78-31E0D192AE49}" srcOrd="0" destOrd="0" presId="urn:microsoft.com/office/officeart/2005/8/layout/orgChart1"/>
    <dgm:cxn modelId="{DD79F97A-E427-4C03-8528-AD92126DECA0}" type="presParOf" srcId="{7D3E0AF1-589F-4EF7-BF2B-AC82FDB2F688}" destId="{72C925CD-7591-453D-880E-3B05DB6D29BF}" srcOrd="1" destOrd="0" presId="urn:microsoft.com/office/officeart/2005/8/layout/orgChart1"/>
    <dgm:cxn modelId="{06CF0901-7B06-44F7-B2D1-67DE255026F5}" type="presParOf" srcId="{97AB2BEF-079D-4C02-B10F-54F44A9E2CCA}" destId="{AAB9E9F1-2D0E-4BA2-9D70-883CCC8356EC}" srcOrd="1" destOrd="0" presId="urn:microsoft.com/office/officeart/2005/8/layout/orgChart1"/>
    <dgm:cxn modelId="{D1D24CA5-110C-49B2-BE63-423D9563ECC0}" type="presParOf" srcId="{AAB9E9F1-2D0E-4BA2-9D70-883CCC8356EC}" destId="{39D055CB-E6F9-41E3-B2DB-FF2643986424}" srcOrd="0" destOrd="0" presId="urn:microsoft.com/office/officeart/2005/8/layout/orgChart1"/>
    <dgm:cxn modelId="{2DCDAC0B-019B-46E1-A21B-A9D97FF74675}" type="presParOf" srcId="{AAB9E9F1-2D0E-4BA2-9D70-883CCC8356EC}" destId="{5F08850E-C3B4-4027-99DA-AAC98CD80A6D}" srcOrd="1" destOrd="0" presId="urn:microsoft.com/office/officeart/2005/8/layout/orgChart1"/>
    <dgm:cxn modelId="{A5B3C1BD-F22B-415F-8460-E90F6A21D325}" type="presParOf" srcId="{5F08850E-C3B4-4027-99DA-AAC98CD80A6D}" destId="{564DB494-2222-4B23-A3FD-0987865C4A3D}" srcOrd="0" destOrd="0" presId="urn:microsoft.com/office/officeart/2005/8/layout/orgChart1"/>
    <dgm:cxn modelId="{11986E39-E0AF-4020-8EB1-C58DEB7A2AE4}" type="presParOf" srcId="{564DB494-2222-4B23-A3FD-0987865C4A3D}" destId="{9CAA3FBC-53EE-4929-A332-1695C7D660F4}" srcOrd="0" destOrd="0" presId="urn:microsoft.com/office/officeart/2005/8/layout/orgChart1"/>
    <dgm:cxn modelId="{82272482-92B1-477F-AD94-D703C00A9E49}" type="presParOf" srcId="{564DB494-2222-4B23-A3FD-0987865C4A3D}" destId="{BD3D5923-8848-4294-A18B-AF6EB41FDFC4}" srcOrd="1" destOrd="0" presId="urn:microsoft.com/office/officeart/2005/8/layout/orgChart1"/>
    <dgm:cxn modelId="{C7A89041-34A9-4696-9C36-20C970AE505D}" type="presParOf" srcId="{5F08850E-C3B4-4027-99DA-AAC98CD80A6D}" destId="{4B19B8A1-0A67-4EEE-A818-40224A1976BA}" srcOrd="1" destOrd="0" presId="urn:microsoft.com/office/officeart/2005/8/layout/orgChart1"/>
    <dgm:cxn modelId="{1978AF4B-48F6-4690-BDCF-6E075E4FF375}" type="presParOf" srcId="{5F08850E-C3B4-4027-99DA-AAC98CD80A6D}" destId="{9373C7FD-A35A-40D2-87CC-5663E5FA1D1B}" srcOrd="2" destOrd="0" presId="urn:microsoft.com/office/officeart/2005/8/layout/orgChart1"/>
    <dgm:cxn modelId="{35FDF81A-1178-41EF-A450-B838EB06D368}" type="presParOf" srcId="{AAB9E9F1-2D0E-4BA2-9D70-883CCC8356EC}" destId="{2B3ABFA9-D510-4F45-ADDA-0FCF008482D2}" srcOrd="2" destOrd="0" presId="urn:microsoft.com/office/officeart/2005/8/layout/orgChart1"/>
    <dgm:cxn modelId="{4CE7D3E9-01D9-4FFA-80F2-2240135BD09B}" type="presParOf" srcId="{AAB9E9F1-2D0E-4BA2-9D70-883CCC8356EC}" destId="{D39673B1-23BE-466D-9722-96F6531C31FA}" srcOrd="3" destOrd="0" presId="urn:microsoft.com/office/officeart/2005/8/layout/orgChart1"/>
    <dgm:cxn modelId="{0FA226E8-7BAB-4DD0-AA86-0C54190AED31}" type="presParOf" srcId="{D39673B1-23BE-466D-9722-96F6531C31FA}" destId="{A1736E7F-123D-4E7E-8F68-68915FFCA8BF}" srcOrd="0" destOrd="0" presId="urn:microsoft.com/office/officeart/2005/8/layout/orgChart1"/>
    <dgm:cxn modelId="{AC609A7C-E499-41BC-8A6C-FA9E08CCC151}" type="presParOf" srcId="{A1736E7F-123D-4E7E-8F68-68915FFCA8BF}" destId="{40B663F7-3E15-4718-80E4-A8CD5CDD75AB}" srcOrd="0" destOrd="0" presId="urn:microsoft.com/office/officeart/2005/8/layout/orgChart1"/>
    <dgm:cxn modelId="{43F52CFF-312C-42A5-B44D-34448FA7F796}" type="presParOf" srcId="{A1736E7F-123D-4E7E-8F68-68915FFCA8BF}" destId="{17786DEB-F4BD-4B8E-8E32-953E124F0C6E}" srcOrd="1" destOrd="0" presId="urn:microsoft.com/office/officeart/2005/8/layout/orgChart1"/>
    <dgm:cxn modelId="{53FC9DB6-F6D8-4C5E-A0D2-3B1DFF7E94B8}" type="presParOf" srcId="{D39673B1-23BE-466D-9722-96F6531C31FA}" destId="{14D0FE3A-B405-48D1-8CDF-50DA47076F5C}" srcOrd="1" destOrd="0" presId="urn:microsoft.com/office/officeart/2005/8/layout/orgChart1"/>
    <dgm:cxn modelId="{91369306-AABB-4B70-9511-61A7CF48960C}" type="presParOf" srcId="{D39673B1-23BE-466D-9722-96F6531C31FA}" destId="{BB60E281-B022-4459-BC21-2F6A270733B1}" srcOrd="2" destOrd="0" presId="urn:microsoft.com/office/officeart/2005/8/layout/orgChart1"/>
    <dgm:cxn modelId="{B3616AB1-78D9-437E-9C7C-722BCFDB08DB}" type="presParOf" srcId="{97AB2BEF-079D-4C02-B10F-54F44A9E2CCA}" destId="{BF5772A8-25A3-49B4-BB72-B4E9FACC25FE}" srcOrd="2" destOrd="0" presId="urn:microsoft.com/office/officeart/2005/8/layout/orgChart1"/>
    <dgm:cxn modelId="{D0E3EF7A-2921-42BD-9733-8A110CD9446F}" type="presParOf" srcId="{F2BC34E6-9E2B-4E9B-ADDF-A45ED3233C1D}" destId="{B3563780-CE68-459C-9A18-5DB892F2D04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C446E7-3438-4BAD-9BA3-5C0F364FBB9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AB6BF53A-7F0E-4E86-8A70-E4F370EAB564}">
      <dgm:prSet/>
      <dgm:spPr/>
      <dgm:t>
        <a:bodyPr/>
        <a:lstStyle/>
        <a:p>
          <a:r>
            <a:rPr lang="en-US" b="1"/>
            <a:t>Situated Practice – </a:t>
          </a:r>
          <a:r>
            <a:rPr lang="en-US"/>
            <a:t>Learning in real-world contexts</a:t>
          </a:r>
        </a:p>
      </dgm:t>
    </dgm:pt>
    <dgm:pt modelId="{ACB5E94D-FA1F-45A0-9D58-B488652451A7}" type="parTrans" cxnId="{63B89A0B-A196-4C8F-983B-1584ACF50F8B}">
      <dgm:prSet/>
      <dgm:spPr/>
      <dgm:t>
        <a:bodyPr/>
        <a:lstStyle/>
        <a:p>
          <a:endParaRPr lang="en-US"/>
        </a:p>
      </dgm:t>
    </dgm:pt>
    <dgm:pt modelId="{E0BA94DB-0AD9-4DD8-9B5F-F21DE804B62D}" type="sibTrans" cxnId="{63B89A0B-A196-4C8F-983B-1584ACF50F8B}">
      <dgm:prSet phldrT="01" phldr="0"/>
      <dgm:spPr/>
      <dgm:t>
        <a:bodyPr/>
        <a:lstStyle/>
        <a:p>
          <a:endParaRPr lang="en-US" dirty="0"/>
        </a:p>
      </dgm:t>
    </dgm:pt>
    <dgm:pt modelId="{AD95FFD1-1A6D-4F53-B912-48EA70ADA4A3}">
      <dgm:prSet/>
      <dgm:spPr/>
      <dgm:t>
        <a:bodyPr/>
        <a:lstStyle/>
        <a:p>
          <a:r>
            <a:rPr lang="en-US" b="1" dirty="0"/>
            <a:t>Overt Instruction</a:t>
          </a:r>
          <a:r>
            <a:rPr lang="en-US" dirty="0"/>
            <a:t> – Explicitly teaching how meaning is made</a:t>
          </a:r>
        </a:p>
      </dgm:t>
    </dgm:pt>
    <dgm:pt modelId="{8CB8AD14-20BC-40B8-BDA8-F5458B5FB9C6}" type="parTrans" cxnId="{FC0B9F4A-9F68-4633-81BE-C2CB93D75889}">
      <dgm:prSet/>
      <dgm:spPr/>
      <dgm:t>
        <a:bodyPr/>
        <a:lstStyle/>
        <a:p>
          <a:endParaRPr lang="en-US"/>
        </a:p>
      </dgm:t>
    </dgm:pt>
    <dgm:pt modelId="{E5225C90-3117-496A-9D45-4796B714F898}" type="sibTrans" cxnId="{FC0B9F4A-9F68-4633-81BE-C2CB93D75889}">
      <dgm:prSet phldrT="02" phldr="0"/>
      <dgm:spPr/>
      <dgm:t>
        <a:bodyPr/>
        <a:lstStyle/>
        <a:p>
          <a:endParaRPr lang="en-US" dirty="0"/>
        </a:p>
      </dgm:t>
    </dgm:pt>
    <dgm:pt modelId="{455D977C-B7EE-4536-BC7E-ACD8D6782B18}">
      <dgm:prSet/>
      <dgm:spPr/>
      <dgm:t>
        <a:bodyPr/>
        <a:lstStyle/>
        <a:p>
          <a:r>
            <a:rPr lang="en-US" b="1" dirty="0"/>
            <a:t>Critical Framing </a:t>
          </a:r>
          <a:r>
            <a:rPr lang="en-US" dirty="0"/>
            <a:t>– Encouraging students to question texts and technologies</a:t>
          </a:r>
        </a:p>
      </dgm:t>
    </dgm:pt>
    <dgm:pt modelId="{4EC2D365-E406-48EB-95C2-58AF5BFFA005}" type="parTrans" cxnId="{28898D4B-CE40-4886-AC59-6102C5DFF0EC}">
      <dgm:prSet/>
      <dgm:spPr/>
      <dgm:t>
        <a:bodyPr/>
        <a:lstStyle/>
        <a:p>
          <a:endParaRPr lang="en-US"/>
        </a:p>
      </dgm:t>
    </dgm:pt>
    <dgm:pt modelId="{3565F415-885C-4EBD-AB27-6BF2EF3CA3FF}" type="sibTrans" cxnId="{28898D4B-CE40-4886-AC59-6102C5DFF0EC}">
      <dgm:prSet phldrT="03" phldr="0"/>
      <dgm:spPr/>
      <dgm:t>
        <a:bodyPr/>
        <a:lstStyle/>
        <a:p>
          <a:endParaRPr lang="en-US"/>
        </a:p>
      </dgm:t>
    </dgm:pt>
    <dgm:pt modelId="{8CDEF4B4-2C2D-4A62-BEAE-67FA70F63C75}">
      <dgm:prSet/>
      <dgm:spPr/>
      <dgm:t>
        <a:bodyPr/>
        <a:lstStyle/>
        <a:p>
          <a:r>
            <a:rPr lang="en-US" b="1" dirty="0"/>
            <a:t>Transformed Practice </a:t>
          </a:r>
          <a:r>
            <a:rPr lang="en-US" dirty="0"/>
            <a:t>– Applying learning in creative ways</a:t>
          </a:r>
        </a:p>
      </dgm:t>
    </dgm:pt>
    <dgm:pt modelId="{0BA7DABC-08E0-4529-AC67-D93FB1C30725}" type="parTrans" cxnId="{7899CB9A-1038-426A-9CC7-BA1A660AA70D}">
      <dgm:prSet/>
      <dgm:spPr/>
      <dgm:t>
        <a:bodyPr/>
        <a:lstStyle/>
        <a:p>
          <a:endParaRPr lang="en-US"/>
        </a:p>
      </dgm:t>
    </dgm:pt>
    <dgm:pt modelId="{E97091CE-E726-4AB6-96A8-BDF95FEDF786}" type="sibTrans" cxnId="{7899CB9A-1038-426A-9CC7-BA1A660AA70D}">
      <dgm:prSet phldrT="04" phldr="0"/>
      <dgm:spPr/>
      <dgm:t>
        <a:bodyPr/>
        <a:lstStyle/>
        <a:p>
          <a:endParaRPr lang="en-US"/>
        </a:p>
      </dgm:t>
    </dgm:pt>
    <dgm:pt modelId="{46ABCA9F-32A3-4940-AE4B-4DEBBF438A2F}" type="pres">
      <dgm:prSet presAssocID="{FCC446E7-3438-4BAD-9BA3-5C0F364FBB93}" presName="diagram" presStyleCnt="0">
        <dgm:presLayoutVars>
          <dgm:dir/>
          <dgm:resizeHandles val="exact"/>
        </dgm:presLayoutVars>
      </dgm:prSet>
      <dgm:spPr/>
    </dgm:pt>
    <dgm:pt modelId="{72ADB34B-85D0-4E86-8C3D-465EA1071724}" type="pres">
      <dgm:prSet presAssocID="{AB6BF53A-7F0E-4E86-8A70-E4F370EAB564}" presName="node" presStyleLbl="node1" presStyleIdx="0" presStyleCnt="4">
        <dgm:presLayoutVars>
          <dgm:bulletEnabled val="1"/>
        </dgm:presLayoutVars>
      </dgm:prSet>
      <dgm:spPr/>
    </dgm:pt>
    <dgm:pt modelId="{AEE4328E-5C60-4E34-A66D-5C951787B09F}" type="pres">
      <dgm:prSet presAssocID="{E0BA94DB-0AD9-4DD8-9B5F-F21DE804B62D}" presName="sibTrans" presStyleCnt="0"/>
      <dgm:spPr/>
    </dgm:pt>
    <dgm:pt modelId="{89482BFE-0365-4B63-80A6-CE82ABC4EB75}" type="pres">
      <dgm:prSet presAssocID="{AD95FFD1-1A6D-4F53-B912-48EA70ADA4A3}" presName="node" presStyleLbl="node1" presStyleIdx="1" presStyleCnt="4">
        <dgm:presLayoutVars>
          <dgm:bulletEnabled val="1"/>
        </dgm:presLayoutVars>
      </dgm:prSet>
      <dgm:spPr/>
    </dgm:pt>
    <dgm:pt modelId="{6D068EE3-00FC-442C-8757-2F118B76230E}" type="pres">
      <dgm:prSet presAssocID="{E5225C90-3117-496A-9D45-4796B714F898}" presName="sibTrans" presStyleCnt="0"/>
      <dgm:spPr/>
    </dgm:pt>
    <dgm:pt modelId="{92873CBA-BFDD-4FDE-BB63-20BD2901A4BC}" type="pres">
      <dgm:prSet presAssocID="{455D977C-B7EE-4536-BC7E-ACD8D6782B18}" presName="node" presStyleLbl="node1" presStyleIdx="2" presStyleCnt="4">
        <dgm:presLayoutVars>
          <dgm:bulletEnabled val="1"/>
        </dgm:presLayoutVars>
      </dgm:prSet>
      <dgm:spPr/>
    </dgm:pt>
    <dgm:pt modelId="{F331DF63-01D8-411C-B1A5-BB9ABF35CB36}" type="pres">
      <dgm:prSet presAssocID="{3565F415-885C-4EBD-AB27-6BF2EF3CA3FF}" presName="sibTrans" presStyleCnt="0"/>
      <dgm:spPr/>
    </dgm:pt>
    <dgm:pt modelId="{1FD697DC-4CAF-49BA-9140-F3552D950971}" type="pres">
      <dgm:prSet presAssocID="{8CDEF4B4-2C2D-4A62-BEAE-67FA70F63C75}" presName="node" presStyleLbl="node1" presStyleIdx="3" presStyleCnt="4">
        <dgm:presLayoutVars>
          <dgm:bulletEnabled val="1"/>
        </dgm:presLayoutVars>
      </dgm:prSet>
      <dgm:spPr/>
    </dgm:pt>
  </dgm:ptLst>
  <dgm:cxnLst>
    <dgm:cxn modelId="{63B89A0B-A196-4C8F-983B-1584ACF50F8B}" srcId="{FCC446E7-3438-4BAD-9BA3-5C0F364FBB93}" destId="{AB6BF53A-7F0E-4E86-8A70-E4F370EAB564}" srcOrd="0" destOrd="0" parTransId="{ACB5E94D-FA1F-45A0-9D58-B488652451A7}" sibTransId="{E0BA94DB-0AD9-4DD8-9B5F-F21DE804B62D}"/>
    <dgm:cxn modelId="{FF068B17-F19E-43AC-A099-990B47D6A186}" type="presOf" srcId="{FCC446E7-3438-4BAD-9BA3-5C0F364FBB93}" destId="{46ABCA9F-32A3-4940-AE4B-4DEBBF438A2F}" srcOrd="0" destOrd="0" presId="urn:microsoft.com/office/officeart/2005/8/layout/default"/>
    <dgm:cxn modelId="{489F9E40-02C9-432C-9070-EF75437FB7EF}" type="presOf" srcId="{455D977C-B7EE-4536-BC7E-ACD8D6782B18}" destId="{92873CBA-BFDD-4FDE-BB63-20BD2901A4BC}" srcOrd="0" destOrd="0" presId="urn:microsoft.com/office/officeart/2005/8/layout/default"/>
    <dgm:cxn modelId="{FC0B9F4A-9F68-4633-81BE-C2CB93D75889}" srcId="{FCC446E7-3438-4BAD-9BA3-5C0F364FBB93}" destId="{AD95FFD1-1A6D-4F53-B912-48EA70ADA4A3}" srcOrd="1" destOrd="0" parTransId="{8CB8AD14-20BC-40B8-BDA8-F5458B5FB9C6}" sibTransId="{E5225C90-3117-496A-9D45-4796B714F898}"/>
    <dgm:cxn modelId="{28898D4B-CE40-4886-AC59-6102C5DFF0EC}" srcId="{FCC446E7-3438-4BAD-9BA3-5C0F364FBB93}" destId="{455D977C-B7EE-4536-BC7E-ACD8D6782B18}" srcOrd="2" destOrd="0" parTransId="{4EC2D365-E406-48EB-95C2-58AF5BFFA005}" sibTransId="{3565F415-885C-4EBD-AB27-6BF2EF3CA3FF}"/>
    <dgm:cxn modelId="{7899CB9A-1038-426A-9CC7-BA1A660AA70D}" srcId="{FCC446E7-3438-4BAD-9BA3-5C0F364FBB93}" destId="{8CDEF4B4-2C2D-4A62-BEAE-67FA70F63C75}" srcOrd="3" destOrd="0" parTransId="{0BA7DABC-08E0-4529-AC67-D93FB1C30725}" sibTransId="{E97091CE-E726-4AB6-96A8-BDF95FEDF786}"/>
    <dgm:cxn modelId="{890802A1-52C2-4F28-A4B9-606E23061097}" type="presOf" srcId="{AB6BF53A-7F0E-4E86-8A70-E4F370EAB564}" destId="{72ADB34B-85D0-4E86-8C3D-465EA1071724}" srcOrd="0" destOrd="0" presId="urn:microsoft.com/office/officeart/2005/8/layout/default"/>
    <dgm:cxn modelId="{79E885B6-085E-4660-9529-688B964C019E}" type="presOf" srcId="{AD95FFD1-1A6D-4F53-B912-48EA70ADA4A3}" destId="{89482BFE-0365-4B63-80A6-CE82ABC4EB75}" srcOrd="0" destOrd="0" presId="urn:microsoft.com/office/officeart/2005/8/layout/default"/>
    <dgm:cxn modelId="{E46B20FE-3784-4548-A62E-699EE642440F}" type="presOf" srcId="{8CDEF4B4-2C2D-4A62-BEAE-67FA70F63C75}" destId="{1FD697DC-4CAF-49BA-9140-F3552D950971}" srcOrd="0" destOrd="0" presId="urn:microsoft.com/office/officeart/2005/8/layout/default"/>
    <dgm:cxn modelId="{EF704DD5-E93D-419A-94E0-5B0208DF7ED2}" type="presParOf" srcId="{46ABCA9F-32A3-4940-AE4B-4DEBBF438A2F}" destId="{72ADB34B-85D0-4E86-8C3D-465EA1071724}" srcOrd="0" destOrd="0" presId="urn:microsoft.com/office/officeart/2005/8/layout/default"/>
    <dgm:cxn modelId="{EC46E91A-A72F-4A4F-BA7D-1C78A973C7E5}" type="presParOf" srcId="{46ABCA9F-32A3-4940-AE4B-4DEBBF438A2F}" destId="{AEE4328E-5C60-4E34-A66D-5C951787B09F}" srcOrd="1" destOrd="0" presId="urn:microsoft.com/office/officeart/2005/8/layout/default"/>
    <dgm:cxn modelId="{6BC1DD3B-380A-46B3-83C9-999114A4BB88}" type="presParOf" srcId="{46ABCA9F-32A3-4940-AE4B-4DEBBF438A2F}" destId="{89482BFE-0365-4B63-80A6-CE82ABC4EB75}" srcOrd="2" destOrd="0" presId="urn:microsoft.com/office/officeart/2005/8/layout/default"/>
    <dgm:cxn modelId="{46D5394B-BC2D-4ACC-92A2-46171CF60F23}" type="presParOf" srcId="{46ABCA9F-32A3-4940-AE4B-4DEBBF438A2F}" destId="{6D068EE3-00FC-442C-8757-2F118B76230E}" srcOrd="3" destOrd="0" presId="urn:microsoft.com/office/officeart/2005/8/layout/default"/>
    <dgm:cxn modelId="{659A9837-7C26-4892-A543-163492F52028}" type="presParOf" srcId="{46ABCA9F-32A3-4940-AE4B-4DEBBF438A2F}" destId="{92873CBA-BFDD-4FDE-BB63-20BD2901A4BC}" srcOrd="4" destOrd="0" presId="urn:microsoft.com/office/officeart/2005/8/layout/default"/>
    <dgm:cxn modelId="{A72FC122-1D43-441F-BDD6-846233BE7B18}" type="presParOf" srcId="{46ABCA9F-32A3-4940-AE4B-4DEBBF438A2F}" destId="{F331DF63-01D8-411C-B1A5-BB9ABF35CB36}" srcOrd="5" destOrd="0" presId="urn:microsoft.com/office/officeart/2005/8/layout/default"/>
    <dgm:cxn modelId="{11764AA6-7A3E-4D4E-88A8-3BA7D4A47DA5}" type="presParOf" srcId="{46ABCA9F-32A3-4940-AE4B-4DEBBF438A2F}" destId="{1FD697DC-4CAF-49BA-9140-F3552D950971}"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B6DB48-C8C7-48A0-A5C3-0E0BDA4FE2B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46E79CA-E2F7-43B1-B5E1-E53138D76B66}">
      <dgm:prSet custT="1"/>
      <dgm:spPr/>
      <dgm:t>
        <a:bodyPr/>
        <a:lstStyle/>
        <a:p>
          <a:pPr>
            <a:lnSpc>
              <a:spcPct val="100000"/>
            </a:lnSpc>
          </a:pPr>
          <a:r>
            <a:rPr lang="en-NZ" sz="2800" b="1" dirty="0"/>
            <a:t>Bias in AI models</a:t>
          </a:r>
          <a:endParaRPr lang="en-US" sz="2800" b="1" dirty="0"/>
        </a:p>
      </dgm:t>
    </dgm:pt>
    <dgm:pt modelId="{56AAD0EC-CBB2-4364-B7C3-29A2D2D290A0}" type="parTrans" cxnId="{5C30C438-DCE3-4020-A415-60C623A60EAB}">
      <dgm:prSet/>
      <dgm:spPr/>
      <dgm:t>
        <a:bodyPr/>
        <a:lstStyle/>
        <a:p>
          <a:endParaRPr lang="en-US"/>
        </a:p>
      </dgm:t>
    </dgm:pt>
    <dgm:pt modelId="{4386ABF8-3692-47F9-98E5-3551CA320BE4}" type="sibTrans" cxnId="{5C30C438-DCE3-4020-A415-60C623A60EAB}">
      <dgm:prSet/>
      <dgm:spPr/>
      <dgm:t>
        <a:bodyPr/>
        <a:lstStyle/>
        <a:p>
          <a:endParaRPr lang="en-US"/>
        </a:p>
      </dgm:t>
    </dgm:pt>
    <dgm:pt modelId="{A8F8C638-C086-4F54-BCCD-77010203F8BF}">
      <dgm:prSet custT="1"/>
      <dgm:spPr/>
      <dgm:t>
        <a:bodyPr/>
        <a:lstStyle/>
        <a:p>
          <a:pPr>
            <a:lnSpc>
              <a:spcPct val="100000"/>
            </a:lnSpc>
          </a:pPr>
          <a:r>
            <a:rPr lang="en-US" sz="2800" b="1" dirty="0"/>
            <a:t>Data privacy </a:t>
          </a:r>
          <a:r>
            <a:rPr lang="en-NZ" sz="2800" b="1" dirty="0"/>
            <a:t>&amp; Student Consent </a:t>
          </a:r>
          <a:endParaRPr lang="en-US" sz="2800" b="1" dirty="0"/>
        </a:p>
      </dgm:t>
    </dgm:pt>
    <dgm:pt modelId="{F32E2699-C157-4526-A3BB-2C6A68F92B7A}" type="parTrans" cxnId="{88CD56E8-008C-4644-9774-D4A63C1F4D37}">
      <dgm:prSet/>
      <dgm:spPr/>
      <dgm:t>
        <a:bodyPr/>
        <a:lstStyle/>
        <a:p>
          <a:endParaRPr lang="en-US"/>
        </a:p>
      </dgm:t>
    </dgm:pt>
    <dgm:pt modelId="{4D1DB95F-BDF1-4DA2-BD48-B0E08BC6E165}" type="sibTrans" cxnId="{88CD56E8-008C-4644-9774-D4A63C1F4D37}">
      <dgm:prSet/>
      <dgm:spPr/>
      <dgm:t>
        <a:bodyPr/>
        <a:lstStyle/>
        <a:p>
          <a:endParaRPr lang="en-US"/>
        </a:p>
      </dgm:t>
    </dgm:pt>
    <dgm:pt modelId="{1F726882-D37D-40A8-B551-FB728B3514BE}">
      <dgm:prSet/>
      <dgm:spPr/>
      <dgm:t>
        <a:bodyPr/>
        <a:lstStyle/>
        <a:p>
          <a:pPr>
            <a:lnSpc>
              <a:spcPct val="100000"/>
            </a:lnSpc>
          </a:pPr>
          <a:r>
            <a:rPr lang="en-NZ" b="1" dirty="0"/>
            <a:t>Balancing AI with Human Interaction</a:t>
          </a:r>
          <a:endParaRPr lang="en-US" b="1" dirty="0"/>
        </a:p>
      </dgm:t>
    </dgm:pt>
    <dgm:pt modelId="{7CA4EC0B-6FC3-4FDE-920E-8E2D32927108}" type="parTrans" cxnId="{0BB3532A-AEEF-4B3A-AF36-B0F7B7E8825A}">
      <dgm:prSet/>
      <dgm:spPr/>
      <dgm:t>
        <a:bodyPr/>
        <a:lstStyle/>
        <a:p>
          <a:endParaRPr lang="en-US"/>
        </a:p>
      </dgm:t>
    </dgm:pt>
    <dgm:pt modelId="{FDDA8DBC-86BC-4EAF-AC5F-6A41F53006B6}" type="sibTrans" cxnId="{0BB3532A-AEEF-4B3A-AF36-B0F7B7E8825A}">
      <dgm:prSet/>
      <dgm:spPr/>
      <dgm:t>
        <a:bodyPr/>
        <a:lstStyle/>
        <a:p>
          <a:endParaRPr lang="en-US"/>
        </a:p>
      </dgm:t>
    </dgm:pt>
    <dgm:pt modelId="{F3A0D74F-29D9-48A4-930B-AF6C7DD29C8F}" type="pres">
      <dgm:prSet presAssocID="{B0B6DB48-C8C7-48A0-A5C3-0E0BDA4FE2B0}" presName="root" presStyleCnt="0">
        <dgm:presLayoutVars>
          <dgm:dir/>
          <dgm:resizeHandles val="exact"/>
        </dgm:presLayoutVars>
      </dgm:prSet>
      <dgm:spPr/>
    </dgm:pt>
    <dgm:pt modelId="{9744ADF9-793C-4498-88AC-CFADDA868535}" type="pres">
      <dgm:prSet presAssocID="{546E79CA-E2F7-43B1-B5E1-E53138D76B66}" presName="compNode" presStyleCnt="0"/>
      <dgm:spPr/>
    </dgm:pt>
    <dgm:pt modelId="{54372D74-AB61-4224-8B35-B0922201FA40}" type="pres">
      <dgm:prSet presAssocID="{546E79CA-E2F7-43B1-B5E1-E53138D76B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880CFBE0-E4FC-4DAD-900B-2CBB6F4C7BEE}" type="pres">
      <dgm:prSet presAssocID="{546E79CA-E2F7-43B1-B5E1-E53138D76B66}" presName="spaceRect" presStyleCnt="0"/>
      <dgm:spPr/>
    </dgm:pt>
    <dgm:pt modelId="{C7A951E4-E84A-49AD-A3D3-0A5030FA7996}" type="pres">
      <dgm:prSet presAssocID="{546E79CA-E2F7-43B1-B5E1-E53138D76B66}" presName="textRect" presStyleLbl="revTx" presStyleIdx="0" presStyleCnt="3">
        <dgm:presLayoutVars>
          <dgm:chMax val="1"/>
          <dgm:chPref val="1"/>
        </dgm:presLayoutVars>
      </dgm:prSet>
      <dgm:spPr/>
    </dgm:pt>
    <dgm:pt modelId="{1C48C6F2-67A4-45CE-ADD6-4627AB2678F2}" type="pres">
      <dgm:prSet presAssocID="{4386ABF8-3692-47F9-98E5-3551CA320BE4}" presName="sibTrans" presStyleCnt="0"/>
      <dgm:spPr/>
    </dgm:pt>
    <dgm:pt modelId="{74D9BB87-F82F-4F13-8DFF-C35C40E8A6B5}" type="pres">
      <dgm:prSet presAssocID="{A8F8C638-C086-4F54-BCCD-77010203F8BF}" presName="compNode" presStyleCnt="0"/>
      <dgm:spPr/>
    </dgm:pt>
    <dgm:pt modelId="{3460AECB-9A34-49F2-9485-517404966D3C}" type="pres">
      <dgm:prSet presAssocID="{A8F8C638-C086-4F54-BCCD-77010203F8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6D100DCC-F6ED-4298-BD92-C89F4D2F1203}" type="pres">
      <dgm:prSet presAssocID="{A8F8C638-C086-4F54-BCCD-77010203F8BF}" presName="spaceRect" presStyleCnt="0"/>
      <dgm:spPr/>
    </dgm:pt>
    <dgm:pt modelId="{94982286-EABC-4B5E-9B0E-54D65944FDDD}" type="pres">
      <dgm:prSet presAssocID="{A8F8C638-C086-4F54-BCCD-77010203F8BF}" presName="textRect" presStyleLbl="revTx" presStyleIdx="1" presStyleCnt="3">
        <dgm:presLayoutVars>
          <dgm:chMax val="1"/>
          <dgm:chPref val="1"/>
        </dgm:presLayoutVars>
      </dgm:prSet>
      <dgm:spPr/>
    </dgm:pt>
    <dgm:pt modelId="{E640014B-6FEB-4D7C-BCF7-B4A78C6FECC1}" type="pres">
      <dgm:prSet presAssocID="{4D1DB95F-BDF1-4DA2-BD48-B0E08BC6E165}" presName="sibTrans" presStyleCnt="0"/>
      <dgm:spPr/>
    </dgm:pt>
    <dgm:pt modelId="{67D66112-46BE-4948-A9E4-C4C98929C7BF}" type="pres">
      <dgm:prSet presAssocID="{1F726882-D37D-40A8-B551-FB728B3514BE}" presName="compNode" presStyleCnt="0"/>
      <dgm:spPr/>
    </dgm:pt>
    <dgm:pt modelId="{E292588B-5977-4106-A150-A98B16D3D155}" type="pres">
      <dgm:prSet presAssocID="{1F726882-D37D-40A8-B551-FB728B3514B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8F81FBAD-0B86-4820-8B0C-BF1E58E8C5F1}" type="pres">
      <dgm:prSet presAssocID="{1F726882-D37D-40A8-B551-FB728B3514BE}" presName="spaceRect" presStyleCnt="0"/>
      <dgm:spPr/>
    </dgm:pt>
    <dgm:pt modelId="{A7AAD88F-A5CA-4BED-8568-8699F9C29D10}" type="pres">
      <dgm:prSet presAssocID="{1F726882-D37D-40A8-B551-FB728B3514BE}" presName="textRect" presStyleLbl="revTx" presStyleIdx="2" presStyleCnt="3">
        <dgm:presLayoutVars>
          <dgm:chMax val="1"/>
          <dgm:chPref val="1"/>
        </dgm:presLayoutVars>
      </dgm:prSet>
      <dgm:spPr/>
    </dgm:pt>
  </dgm:ptLst>
  <dgm:cxnLst>
    <dgm:cxn modelId="{B5F3F71F-A005-4746-A8BB-6C1539A68A0C}" type="presOf" srcId="{1F726882-D37D-40A8-B551-FB728B3514BE}" destId="{A7AAD88F-A5CA-4BED-8568-8699F9C29D10}" srcOrd="0" destOrd="0" presId="urn:microsoft.com/office/officeart/2018/2/layout/IconLabelList"/>
    <dgm:cxn modelId="{0BB3532A-AEEF-4B3A-AF36-B0F7B7E8825A}" srcId="{B0B6DB48-C8C7-48A0-A5C3-0E0BDA4FE2B0}" destId="{1F726882-D37D-40A8-B551-FB728B3514BE}" srcOrd="2" destOrd="0" parTransId="{7CA4EC0B-6FC3-4FDE-920E-8E2D32927108}" sibTransId="{FDDA8DBC-86BC-4EAF-AC5F-6A41F53006B6}"/>
    <dgm:cxn modelId="{5C30C438-DCE3-4020-A415-60C623A60EAB}" srcId="{B0B6DB48-C8C7-48A0-A5C3-0E0BDA4FE2B0}" destId="{546E79CA-E2F7-43B1-B5E1-E53138D76B66}" srcOrd="0" destOrd="0" parTransId="{56AAD0EC-CBB2-4364-B7C3-29A2D2D290A0}" sibTransId="{4386ABF8-3692-47F9-98E5-3551CA320BE4}"/>
    <dgm:cxn modelId="{FD439B7F-7A2E-42CF-A3A5-7BA8EBD99C88}" type="presOf" srcId="{B0B6DB48-C8C7-48A0-A5C3-0E0BDA4FE2B0}" destId="{F3A0D74F-29D9-48A4-930B-AF6C7DD29C8F}" srcOrd="0" destOrd="0" presId="urn:microsoft.com/office/officeart/2018/2/layout/IconLabelList"/>
    <dgm:cxn modelId="{D6ACD497-C160-4DFB-A87A-88AF90FD0741}" type="presOf" srcId="{546E79CA-E2F7-43B1-B5E1-E53138D76B66}" destId="{C7A951E4-E84A-49AD-A3D3-0A5030FA7996}" srcOrd="0" destOrd="0" presId="urn:microsoft.com/office/officeart/2018/2/layout/IconLabelList"/>
    <dgm:cxn modelId="{C9438CE5-F8DE-4BFC-AAE9-F9C26327E08F}" type="presOf" srcId="{A8F8C638-C086-4F54-BCCD-77010203F8BF}" destId="{94982286-EABC-4B5E-9B0E-54D65944FDDD}" srcOrd="0" destOrd="0" presId="urn:microsoft.com/office/officeart/2018/2/layout/IconLabelList"/>
    <dgm:cxn modelId="{88CD56E8-008C-4644-9774-D4A63C1F4D37}" srcId="{B0B6DB48-C8C7-48A0-A5C3-0E0BDA4FE2B0}" destId="{A8F8C638-C086-4F54-BCCD-77010203F8BF}" srcOrd="1" destOrd="0" parTransId="{F32E2699-C157-4526-A3BB-2C6A68F92B7A}" sibTransId="{4D1DB95F-BDF1-4DA2-BD48-B0E08BC6E165}"/>
    <dgm:cxn modelId="{A3162F77-014F-4D16-BF56-340E7F1CB3D7}" type="presParOf" srcId="{F3A0D74F-29D9-48A4-930B-AF6C7DD29C8F}" destId="{9744ADF9-793C-4498-88AC-CFADDA868535}" srcOrd="0" destOrd="0" presId="urn:microsoft.com/office/officeart/2018/2/layout/IconLabelList"/>
    <dgm:cxn modelId="{80634A09-B097-4BB3-98C9-6D0B6D5E38AD}" type="presParOf" srcId="{9744ADF9-793C-4498-88AC-CFADDA868535}" destId="{54372D74-AB61-4224-8B35-B0922201FA40}" srcOrd="0" destOrd="0" presId="urn:microsoft.com/office/officeart/2018/2/layout/IconLabelList"/>
    <dgm:cxn modelId="{F1E466BE-C7F5-4A53-B3B6-DBCBFD29CC91}" type="presParOf" srcId="{9744ADF9-793C-4498-88AC-CFADDA868535}" destId="{880CFBE0-E4FC-4DAD-900B-2CBB6F4C7BEE}" srcOrd="1" destOrd="0" presId="urn:microsoft.com/office/officeart/2018/2/layout/IconLabelList"/>
    <dgm:cxn modelId="{13162CE8-B7E5-4B5D-A461-DF96BF31730F}" type="presParOf" srcId="{9744ADF9-793C-4498-88AC-CFADDA868535}" destId="{C7A951E4-E84A-49AD-A3D3-0A5030FA7996}" srcOrd="2" destOrd="0" presId="urn:microsoft.com/office/officeart/2018/2/layout/IconLabelList"/>
    <dgm:cxn modelId="{A7F72526-763D-4817-BEFF-2CED49B02712}" type="presParOf" srcId="{F3A0D74F-29D9-48A4-930B-AF6C7DD29C8F}" destId="{1C48C6F2-67A4-45CE-ADD6-4627AB2678F2}" srcOrd="1" destOrd="0" presId="urn:microsoft.com/office/officeart/2018/2/layout/IconLabelList"/>
    <dgm:cxn modelId="{606C67D7-EAF8-4455-B23D-6F1DD056AE17}" type="presParOf" srcId="{F3A0D74F-29D9-48A4-930B-AF6C7DD29C8F}" destId="{74D9BB87-F82F-4F13-8DFF-C35C40E8A6B5}" srcOrd="2" destOrd="0" presId="urn:microsoft.com/office/officeart/2018/2/layout/IconLabelList"/>
    <dgm:cxn modelId="{3D59D78C-B502-499D-B2A9-F9EEFCE77061}" type="presParOf" srcId="{74D9BB87-F82F-4F13-8DFF-C35C40E8A6B5}" destId="{3460AECB-9A34-49F2-9485-517404966D3C}" srcOrd="0" destOrd="0" presId="urn:microsoft.com/office/officeart/2018/2/layout/IconLabelList"/>
    <dgm:cxn modelId="{44318551-87CA-4423-A6FB-2C8B87D579A9}" type="presParOf" srcId="{74D9BB87-F82F-4F13-8DFF-C35C40E8A6B5}" destId="{6D100DCC-F6ED-4298-BD92-C89F4D2F1203}" srcOrd="1" destOrd="0" presId="urn:microsoft.com/office/officeart/2018/2/layout/IconLabelList"/>
    <dgm:cxn modelId="{96B6B6A5-A93A-4832-8412-188A137028D4}" type="presParOf" srcId="{74D9BB87-F82F-4F13-8DFF-C35C40E8A6B5}" destId="{94982286-EABC-4B5E-9B0E-54D65944FDDD}" srcOrd="2" destOrd="0" presId="urn:microsoft.com/office/officeart/2018/2/layout/IconLabelList"/>
    <dgm:cxn modelId="{6CBF1E41-90A5-42FA-A3A7-4B64D1194EA5}" type="presParOf" srcId="{F3A0D74F-29D9-48A4-930B-AF6C7DD29C8F}" destId="{E640014B-6FEB-4D7C-BCF7-B4A78C6FECC1}" srcOrd="3" destOrd="0" presId="urn:microsoft.com/office/officeart/2018/2/layout/IconLabelList"/>
    <dgm:cxn modelId="{DD0FADDA-761C-4E1F-B198-A1CE350F3A7A}" type="presParOf" srcId="{F3A0D74F-29D9-48A4-930B-AF6C7DD29C8F}" destId="{67D66112-46BE-4948-A9E4-C4C98929C7BF}" srcOrd="4" destOrd="0" presId="urn:microsoft.com/office/officeart/2018/2/layout/IconLabelList"/>
    <dgm:cxn modelId="{DC9D7E9A-C38C-4D8D-AADA-E6C495C8BF1A}" type="presParOf" srcId="{67D66112-46BE-4948-A9E4-C4C98929C7BF}" destId="{E292588B-5977-4106-A150-A98B16D3D155}" srcOrd="0" destOrd="0" presId="urn:microsoft.com/office/officeart/2018/2/layout/IconLabelList"/>
    <dgm:cxn modelId="{20104DD6-82DD-4C4D-8A17-C6FE6D6D52E6}" type="presParOf" srcId="{67D66112-46BE-4948-A9E4-C4C98929C7BF}" destId="{8F81FBAD-0B86-4820-8B0C-BF1E58E8C5F1}" srcOrd="1" destOrd="0" presId="urn:microsoft.com/office/officeart/2018/2/layout/IconLabelList"/>
    <dgm:cxn modelId="{6546A6E3-E78F-477A-9B4E-2D3A51C1E9EB}" type="presParOf" srcId="{67D66112-46BE-4948-A9E4-C4C98929C7BF}" destId="{A7AAD88F-A5CA-4BED-8568-8699F9C29D1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1FDB33-3960-49AF-A5F9-B25FB01FF274}"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D7AAAE78-C85F-4C64-B579-D26C84ECBDB0}">
      <dgm:prSet/>
      <dgm:spPr/>
      <dgm:t>
        <a:bodyPr/>
        <a:lstStyle/>
        <a:p>
          <a:r>
            <a:rPr lang="en-US" b="1" dirty="0"/>
            <a:t>Make AI use explicit </a:t>
          </a:r>
          <a:r>
            <a:rPr lang="en-US" dirty="0"/>
            <a:t>– Teach students </a:t>
          </a:r>
          <a:r>
            <a:rPr lang="en-NZ" dirty="0"/>
            <a:t>the benefits and shortfalls of Gen AI</a:t>
          </a:r>
          <a:endParaRPr lang="en-US" dirty="0"/>
        </a:p>
      </dgm:t>
    </dgm:pt>
    <dgm:pt modelId="{0EF8A1D4-F581-4D3C-AE1A-CEC92CA411ED}" type="parTrans" cxnId="{8DFB732F-9A99-47D9-9AA4-65A82A67660C}">
      <dgm:prSet/>
      <dgm:spPr/>
      <dgm:t>
        <a:bodyPr/>
        <a:lstStyle/>
        <a:p>
          <a:endParaRPr lang="en-US"/>
        </a:p>
      </dgm:t>
    </dgm:pt>
    <dgm:pt modelId="{81A48201-6312-4461-80D1-1AD54A43D08E}" type="sibTrans" cxnId="{8DFB732F-9A99-47D9-9AA4-65A82A67660C}">
      <dgm:prSet phldrT="01" phldr="0"/>
      <dgm:spPr/>
      <dgm:t>
        <a:bodyPr/>
        <a:lstStyle/>
        <a:p>
          <a:r>
            <a:rPr lang="en-US"/>
            <a:t>01</a:t>
          </a:r>
        </a:p>
      </dgm:t>
    </dgm:pt>
    <dgm:pt modelId="{59CEAD2F-E948-4372-B070-4C979E0D3BD7}">
      <dgm:prSet/>
      <dgm:spPr/>
      <dgm:t>
        <a:bodyPr/>
        <a:lstStyle/>
        <a:p>
          <a:r>
            <a:rPr lang="en-US" b="1" dirty="0"/>
            <a:t>Encourage multimodal literacy </a:t>
          </a:r>
          <a:r>
            <a:rPr lang="en-US" dirty="0"/>
            <a:t>– Blend AI and human content critically</a:t>
          </a:r>
        </a:p>
      </dgm:t>
    </dgm:pt>
    <dgm:pt modelId="{B30E78A3-C5F7-4609-A530-843BFBB43844}" type="parTrans" cxnId="{A52D2454-C41B-4956-8261-94FF74660778}">
      <dgm:prSet/>
      <dgm:spPr/>
      <dgm:t>
        <a:bodyPr/>
        <a:lstStyle/>
        <a:p>
          <a:endParaRPr lang="en-US"/>
        </a:p>
      </dgm:t>
    </dgm:pt>
    <dgm:pt modelId="{FF2CEAC2-73C4-4C8D-95EF-E23E5B0ED435}" type="sibTrans" cxnId="{A52D2454-C41B-4956-8261-94FF74660778}">
      <dgm:prSet phldrT="02" phldr="0"/>
      <dgm:spPr/>
      <dgm:t>
        <a:bodyPr/>
        <a:lstStyle/>
        <a:p>
          <a:r>
            <a:rPr lang="en-US"/>
            <a:t>02</a:t>
          </a:r>
        </a:p>
      </dgm:t>
    </dgm:pt>
    <dgm:pt modelId="{536B93F7-72C5-4880-BAC9-0A59F0C70492}">
      <dgm:prSet/>
      <dgm:spPr/>
      <dgm:t>
        <a:bodyPr/>
        <a:lstStyle/>
        <a:p>
          <a:r>
            <a:rPr lang="en-US" b="1" dirty="0"/>
            <a:t>Foster agency </a:t>
          </a:r>
          <a:r>
            <a:rPr lang="en-US" dirty="0"/>
            <a:t>– Guide students in using AI as a tool for learning</a:t>
          </a:r>
          <a:r>
            <a:rPr lang="en-NZ" dirty="0"/>
            <a:t> via effective prompting</a:t>
          </a:r>
          <a:endParaRPr lang="en-US" dirty="0"/>
        </a:p>
      </dgm:t>
    </dgm:pt>
    <dgm:pt modelId="{A668A8AC-49C3-48A1-B17D-87E817CAA0E1}" type="parTrans" cxnId="{550143EF-1596-48C9-AEAD-FD4D263A30EF}">
      <dgm:prSet/>
      <dgm:spPr/>
      <dgm:t>
        <a:bodyPr/>
        <a:lstStyle/>
        <a:p>
          <a:endParaRPr lang="en-US"/>
        </a:p>
      </dgm:t>
    </dgm:pt>
    <dgm:pt modelId="{C9B989A3-F9A6-466A-84F3-EE2820985647}" type="sibTrans" cxnId="{550143EF-1596-48C9-AEAD-FD4D263A30EF}">
      <dgm:prSet phldrT="03" phldr="0"/>
      <dgm:spPr/>
      <dgm:t>
        <a:bodyPr/>
        <a:lstStyle/>
        <a:p>
          <a:r>
            <a:rPr lang="en-US"/>
            <a:t>03</a:t>
          </a:r>
        </a:p>
      </dgm:t>
    </dgm:pt>
    <dgm:pt modelId="{230E66C6-C342-48A4-B9E3-B0BEAE54C9E2}">
      <dgm:prSet/>
      <dgm:spPr/>
      <dgm:t>
        <a:bodyPr/>
        <a:lstStyle/>
        <a:p>
          <a:r>
            <a:rPr lang="en-US" b="1" dirty="0"/>
            <a:t>Multiliteracies Pedagogy </a:t>
          </a:r>
          <a:r>
            <a:rPr lang="en-US" dirty="0"/>
            <a:t>– Four pedagogical moves</a:t>
          </a:r>
        </a:p>
      </dgm:t>
    </dgm:pt>
    <dgm:pt modelId="{924EE192-5DE5-4E20-A216-1A2409FD7DA3}" type="parTrans" cxnId="{95A3974D-9AAA-4FA7-99C9-12E1BE2796AA}">
      <dgm:prSet/>
      <dgm:spPr/>
      <dgm:t>
        <a:bodyPr/>
        <a:lstStyle/>
        <a:p>
          <a:endParaRPr lang="en-US"/>
        </a:p>
      </dgm:t>
    </dgm:pt>
    <dgm:pt modelId="{2961CBCD-BE6C-49B5-8516-74909E187768}" type="sibTrans" cxnId="{95A3974D-9AAA-4FA7-99C9-12E1BE2796AA}">
      <dgm:prSet phldrT="04" phldr="0"/>
      <dgm:spPr/>
      <dgm:t>
        <a:bodyPr/>
        <a:lstStyle/>
        <a:p>
          <a:r>
            <a:rPr lang="en-US"/>
            <a:t>04</a:t>
          </a:r>
        </a:p>
      </dgm:t>
    </dgm:pt>
    <dgm:pt modelId="{80A34649-4F7E-48A7-82D3-2029C261EB17}" type="pres">
      <dgm:prSet presAssocID="{AD1FDB33-3960-49AF-A5F9-B25FB01FF274}" presName="Name0" presStyleCnt="0">
        <dgm:presLayoutVars>
          <dgm:animLvl val="lvl"/>
          <dgm:resizeHandles val="exact"/>
        </dgm:presLayoutVars>
      </dgm:prSet>
      <dgm:spPr/>
    </dgm:pt>
    <dgm:pt modelId="{EB479CBD-2F18-4872-B66F-20A7EA047F0B}" type="pres">
      <dgm:prSet presAssocID="{D7AAAE78-C85F-4C64-B579-D26C84ECBDB0}" presName="compositeNode" presStyleCnt="0">
        <dgm:presLayoutVars>
          <dgm:bulletEnabled val="1"/>
        </dgm:presLayoutVars>
      </dgm:prSet>
      <dgm:spPr/>
    </dgm:pt>
    <dgm:pt modelId="{07663696-00A2-4002-AA18-BDD4728850F3}" type="pres">
      <dgm:prSet presAssocID="{D7AAAE78-C85F-4C64-B579-D26C84ECBDB0}" presName="bgRect" presStyleLbl="alignNode1" presStyleIdx="0" presStyleCnt="4"/>
      <dgm:spPr/>
    </dgm:pt>
    <dgm:pt modelId="{34F1D2CE-62D7-462A-85D8-EAAC37582989}" type="pres">
      <dgm:prSet presAssocID="{81A48201-6312-4461-80D1-1AD54A43D08E}" presName="sibTransNodeRect" presStyleLbl="alignNode1" presStyleIdx="0" presStyleCnt="4">
        <dgm:presLayoutVars>
          <dgm:chMax val="0"/>
          <dgm:bulletEnabled val="1"/>
        </dgm:presLayoutVars>
      </dgm:prSet>
      <dgm:spPr/>
    </dgm:pt>
    <dgm:pt modelId="{85FEA3B7-F10E-405F-982D-8D2A2EA0FFEA}" type="pres">
      <dgm:prSet presAssocID="{D7AAAE78-C85F-4C64-B579-D26C84ECBDB0}" presName="nodeRect" presStyleLbl="alignNode1" presStyleIdx="0" presStyleCnt="4">
        <dgm:presLayoutVars>
          <dgm:bulletEnabled val="1"/>
        </dgm:presLayoutVars>
      </dgm:prSet>
      <dgm:spPr/>
    </dgm:pt>
    <dgm:pt modelId="{0CF1B165-3D38-47FF-8F7B-E3EB1433D43B}" type="pres">
      <dgm:prSet presAssocID="{81A48201-6312-4461-80D1-1AD54A43D08E}" presName="sibTrans" presStyleCnt="0"/>
      <dgm:spPr/>
    </dgm:pt>
    <dgm:pt modelId="{1545A9E2-AFC5-419F-87FE-750BE4B6F116}" type="pres">
      <dgm:prSet presAssocID="{59CEAD2F-E948-4372-B070-4C979E0D3BD7}" presName="compositeNode" presStyleCnt="0">
        <dgm:presLayoutVars>
          <dgm:bulletEnabled val="1"/>
        </dgm:presLayoutVars>
      </dgm:prSet>
      <dgm:spPr/>
    </dgm:pt>
    <dgm:pt modelId="{91CA3345-2662-446B-808E-31CECEB2E7FF}" type="pres">
      <dgm:prSet presAssocID="{59CEAD2F-E948-4372-B070-4C979E0D3BD7}" presName="bgRect" presStyleLbl="alignNode1" presStyleIdx="1" presStyleCnt="4"/>
      <dgm:spPr/>
    </dgm:pt>
    <dgm:pt modelId="{C9120A1A-CA92-48C9-8581-62469488CFC3}" type="pres">
      <dgm:prSet presAssocID="{FF2CEAC2-73C4-4C8D-95EF-E23E5B0ED435}" presName="sibTransNodeRect" presStyleLbl="alignNode1" presStyleIdx="1" presStyleCnt="4">
        <dgm:presLayoutVars>
          <dgm:chMax val="0"/>
          <dgm:bulletEnabled val="1"/>
        </dgm:presLayoutVars>
      </dgm:prSet>
      <dgm:spPr/>
    </dgm:pt>
    <dgm:pt modelId="{A87508CA-7735-4F71-8023-1296DCC01741}" type="pres">
      <dgm:prSet presAssocID="{59CEAD2F-E948-4372-B070-4C979E0D3BD7}" presName="nodeRect" presStyleLbl="alignNode1" presStyleIdx="1" presStyleCnt="4">
        <dgm:presLayoutVars>
          <dgm:bulletEnabled val="1"/>
        </dgm:presLayoutVars>
      </dgm:prSet>
      <dgm:spPr/>
    </dgm:pt>
    <dgm:pt modelId="{7517FB3A-E938-4A79-BF4B-76A0CD30CEFF}" type="pres">
      <dgm:prSet presAssocID="{FF2CEAC2-73C4-4C8D-95EF-E23E5B0ED435}" presName="sibTrans" presStyleCnt="0"/>
      <dgm:spPr/>
    </dgm:pt>
    <dgm:pt modelId="{E08A5E89-2F17-43B5-9725-1DF546B5E41B}" type="pres">
      <dgm:prSet presAssocID="{536B93F7-72C5-4880-BAC9-0A59F0C70492}" presName="compositeNode" presStyleCnt="0">
        <dgm:presLayoutVars>
          <dgm:bulletEnabled val="1"/>
        </dgm:presLayoutVars>
      </dgm:prSet>
      <dgm:spPr/>
    </dgm:pt>
    <dgm:pt modelId="{E8F59B21-0476-4E97-B2AD-17F27671E93A}" type="pres">
      <dgm:prSet presAssocID="{536B93F7-72C5-4880-BAC9-0A59F0C70492}" presName="bgRect" presStyleLbl="alignNode1" presStyleIdx="2" presStyleCnt="4"/>
      <dgm:spPr/>
    </dgm:pt>
    <dgm:pt modelId="{584843C9-AA0A-4FC4-85D7-E6E010239802}" type="pres">
      <dgm:prSet presAssocID="{C9B989A3-F9A6-466A-84F3-EE2820985647}" presName="sibTransNodeRect" presStyleLbl="alignNode1" presStyleIdx="2" presStyleCnt="4">
        <dgm:presLayoutVars>
          <dgm:chMax val="0"/>
          <dgm:bulletEnabled val="1"/>
        </dgm:presLayoutVars>
      </dgm:prSet>
      <dgm:spPr/>
    </dgm:pt>
    <dgm:pt modelId="{44D0484D-AB33-43F0-A5A8-B6BD64F786BB}" type="pres">
      <dgm:prSet presAssocID="{536B93F7-72C5-4880-BAC9-0A59F0C70492}" presName="nodeRect" presStyleLbl="alignNode1" presStyleIdx="2" presStyleCnt="4">
        <dgm:presLayoutVars>
          <dgm:bulletEnabled val="1"/>
        </dgm:presLayoutVars>
      </dgm:prSet>
      <dgm:spPr/>
    </dgm:pt>
    <dgm:pt modelId="{5E2061C7-22FA-4A4A-BE65-3CC59824005D}" type="pres">
      <dgm:prSet presAssocID="{C9B989A3-F9A6-466A-84F3-EE2820985647}" presName="sibTrans" presStyleCnt="0"/>
      <dgm:spPr/>
    </dgm:pt>
    <dgm:pt modelId="{BF8941FB-13AA-40CC-AAFE-75308397C1DA}" type="pres">
      <dgm:prSet presAssocID="{230E66C6-C342-48A4-B9E3-B0BEAE54C9E2}" presName="compositeNode" presStyleCnt="0">
        <dgm:presLayoutVars>
          <dgm:bulletEnabled val="1"/>
        </dgm:presLayoutVars>
      </dgm:prSet>
      <dgm:spPr/>
    </dgm:pt>
    <dgm:pt modelId="{210C53D7-3DAD-457C-B6A6-B36D9DEAD2A9}" type="pres">
      <dgm:prSet presAssocID="{230E66C6-C342-48A4-B9E3-B0BEAE54C9E2}" presName="bgRect" presStyleLbl="alignNode1" presStyleIdx="3" presStyleCnt="4" custLinFactNeighborX="4264" custLinFactNeighborY="790"/>
      <dgm:spPr/>
    </dgm:pt>
    <dgm:pt modelId="{3AD7ACB9-BD25-4F77-BFE2-D048D69A3FF8}" type="pres">
      <dgm:prSet presAssocID="{2961CBCD-BE6C-49B5-8516-74909E187768}" presName="sibTransNodeRect" presStyleLbl="alignNode1" presStyleIdx="3" presStyleCnt="4">
        <dgm:presLayoutVars>
          <dgm:chMax val="0"/>
          <dgm:bulletEnabled val="1"/>
        </dgm:presLayoutVars>
      </dgm:prSet>
      <dgm:spPr/>
    </dgm:pt>
    <dgm:pt modelId="{6D8D491B-A534-4EBA-B2C6-8E3F5A1677F2}" type="pres">
      <dgm:prSet presAssocID="{230E66C6-C342-48A4-B9E3-B0BEAE54C9E2}" presName="nodeRect" presStyleLbl="alignNode1" presStyleIdx="3" presStyleCnt="4">
        <dgm:presLayoutVars>
          <dgm:bulletEnabled val="1"/>
        </dgm:presLayoutVars>
      </dgm:prSet>
      <dgm:spPr/>
    </dgm:pt>
  </dgm:ptLst>
  <dgm:cxnLst>
    <dgm:cxn modelId="{1D0F7300-9EA9-45C5-8D1D-56FF4DD8D595}" type="presOf" srcId="{D7AAAE78-C85F-4C64-B579-D26C84ECBDB0}" destId="{07663696-00A2-4002-AA18-BDD4728850F3}" srcOrd="0" destOrd="0" presId="urn:microsoft.com/office/officeart/2016/7/layout/LinearBlockProcessNumbered"/>
    <dgm:cxn modelId="{4CD9131F-0434-455E-AB44-B6372B6B7246}" type="presOf" srcId="{59CEAD2F-E948-4372-B070-4C979E0D3BD7}" destId="{A87508CA-7735-4F71-8023-1296DCC01741}" srcOrd="1" destOrd="0" presId="urn:microsoft.com/office/officeart/2016/7/layout/LinearBlockProcessNumbered"/>
    <dgm:cxn modelId="{75B18624-8E7D-4D1A-95F3-55E6D0FFBD01}" type="presOf" srcId="{2961CBCD-BE6C-49B5-8516-74909E187768}" destId="{3AD7ACB9-BD25-4F77-BFE2-D048D69A3FF8}" srcOrd="0" destOrd="0" presId="urn:microsoft.com/office/officeart/2016/7/layout/LinearBlockProcessNumbered"/>
    <dgm:cxn modelId="{2B72FC2E-F073-4F05-A385-E861D6C47984}" type="presOf" srcId="{59CEAD2F-E948-4372-B070-4C979E0D3BD7}" destId="{91CA3345-2662-446B-808E-31CECEB2E7FF}" srcOrd="0" destOrd="0" presId="urn:microsoft.com/office/officeart/2016/7/layout/LinearBlockProcessNumbered"/>
    <dgm:cxn modelId="{8DFB732F-9A99-47D9-9AA4-65A82A67660C}" srcId="{AD1FDB33-3960-49AF-A5F9-B25FB01FF274}" destId="{D7AAAE78-C85F-4C64-B579-D26C84ECBDB0}" srcOrd="0" destOrd="0" parTransId="{0EF8A1D4-F581-4D3C-AE1A-CEC92CA411ED}" sibTransId="{81A48201-6312-4461-80D1-1AD54A43D08E}"/>
    <dgm:cxn modelId="{5939F635-D6FA-4D02-975F-2E13F010325E}" type="presOf" srcId="{536B93F7-72C5-4880-BAC9-0A59F0C70492}" destId="{E8F59B21-0476-4E97-B2AD-17F27671E93A}" srcOrd="0" destOrd="0" presId="urn:microsoft.com/office/officeart/2016/7/layout/LinearBlockProcessNumbered"/>
    <dgm:cxn modelId="{E5459347-78EF-4E90-8923-A18E06B4E846}" type="presOf" srcId="{230E66C6-C342-48A4-B9E3-B0BEAE54C9E2}" destId="{6D8D491B-A534-4EBA-B2C6-8E3F5A1677F2}" srcOrd="1" destOrd="0" presId="urn:microsoft.com/office/officeart/2016/7/layout/LinearBlockProcessNumbered"/>
    <dgm:cxn modelId="{1314104A-3D90-4D8C-9C44-0DBD93AF24DD}" type="presOf" srcId="{C9B989A3-F9A6-466A-84F3-EE2820985647}" destId="{584843C9-AA0A-4FC4-85D7-E6E010239802}" srcOrd="0" destOrd="0" presId="urn:microsoft.com/office/officeart/2016/7/layout/LinearBlockProcessNumbered"/>
    <dgm:cxn modelId="{EBA9886C-0B30-4131-BE9A-2CD2B4D9C4B7}" type="presOf" srcId="{D7AAAE78-C85F-4C64-B579-D26C84ECBDB0}" destId="{85FEA3B7-F10E-405F-982D-8D2A2EA0FFEA}" srcOrd="1" destOrd="0" presId="urn:microsoft.com/office/officeart/2016/7/layout/LinearBlockProcessNumbered"/>
    <dgm:cxn modelId="{95A3974D-9AAA-4FA7-99C9-12E1BE2796AA}" srcId="{AD1FDB33-3960-49AF-A5F9-B25FB01FF274}" destId="{230E66C6-C342-48A4-B9E3-B0BEAE54C9E2}" srcOrd="3" destOrd="0" parTransId="{924EE192-5DE5-4E20-A216-1A2409FD7DA3}" sibTransId="{2961CBCD-BE6C-49B5-8516-74909E187768}"/>
    <dgm:cxn modelId="{A52D2454-C41B-4956-8261-94FF74660778}" srcId="{AD1FDB33-3960-49AF-A5F9-B25FB01FF274}" destId="{59CEAD2F-E948-4372-B070-4C979E0D3BD7}" srcOrd="1" destOrd="0" parTransId="{B30E78A3-C5F7-4609-A530-843BFBB43844}" sibTransId="{FF2CEAC2-73C4-4C8D-95EF-E23E5B0ED435}"/>
    <dgm:cxn modelId="{9ACCE981-2BDA-4D09-A7E4-EF59C8CAE2C4}" type="presOf" srcId="{AD1FDB33-3960-49AF-A5F9-B25FB01FF274}" destId="{80A34649-4F7E-48A7-82D3-2029C261EB17}" srcOrd="0" destOrd="0" presId="urn:microsoft.com/office/officeart/2016/7/layout/LinearBlockProcessNumbered"/>
    <dgm:cxn modelId="{F334578D-84FF-41CD-8569-BDF75B0178FA}" type="presOf" srcId="{536B93F7-72C5-4880-BAC9-0A59F0C70492}" destId="{44D0484D-AB33-43F0-A5A8-B6BD64F786BB}" srcOrd="1" destOrd="0" presId="urn:microsoft.com/office/officeart/2016/7/layout/LinearBlockProcessNumbered"/>
    <dgm:cxn modelId="{9A561DA9-A7E6-4F6F-983A-E70A339A65BB}" type="presOf" srcId="{230E66C6-C342-48A4-B9E3-B0BEAE54C9E2}" destId="{210C53D7-3DAD-457C-B6A6-B36D9DEAD2A9}" srcOrd="0" destOrd="0" presId="urn:microsoft.com/office/officeart/2016/7/layout/LinearBlockProcessNumbered"/>
    <dgm:cxn modelId="{3CBDDEB6-02C2-4738-B3D0-73C4AAD2CE39}" type="presOf" srcId="{81A48201-6312-4461-80D1-1AD54A43D08E}" destId="{34F1D2CE-62D7-462A-85D8-EAAC37582989}" srcOrd="0" destOrd="0" presId="urn:microsoft.com/office/officeart/2016/7/layout/LinearBlockProcessNumbered"/>
    <dgm:cxn modelId="{550143EF-1596-48C9-AEAD-FD4D263A30EF}" srcId="{AD1FDB33-3960-49AF-A5F9-B25FB01FF274}" destId="{536B93F7-72C5-4880-BAC9-0A59F0C70492}" srcOrd="2" destOrd="0" parTransId="{A668A8AC-49C3-48A1-B17D-87E817CAA0E1}" sibTransId="{C9B989A3-F9A6-466A-84F3-EE2820985647}"/>
    <dgm:cxn modelId="{92C281F8-FC09-4AF6-A806-8D42DF73A279}" type="presOf" srcId="{FF2CEAC2-73C4-4C8D-95EF-E23E5B0ED435}" destId="{C9120A1A-CA92-48C9-8581-62469488CFC3}" srcOrd="0" destOrd="0" presId="urn:microsoft.com/office/officeart/2016/7/layout/LinearBlockProcessNumbered"/>
    <dgm:cxn modelId="{F8D16192-8822-41A1-899D-52B0C9BA6207}" type="presParOf" srcId="{80A34649-4F7E-48A7-82D3-2029C261EB17}" destId="{EB479CBD-2F18-4872-B66F-20A7EA047F0B}" srcOrd="0" destOrd="0" presId="urn:microsoft.com/office/officeart/2016/7/layout/LinearBlockProcessNumbered"/>
    <dgm:cxn modelId="{0CA92108-5EE5-4717-9C4E-4A606B8FD6CC}" type="presParOf" srcId="{EB479CBD-2F18-4872-B66F-20A7EA047F0B}" destId="{07663696-00A2-4002-AA18-BDD4728850F3}" srcOrd="0" destOrd="0" presId="urn:microsoft.com/office/officeart/2016/7/layout/LinearBlockProcessNumbered"/>
    <dgm:cxn modelId="{C33CD7C9-A2E1-4883-8048-C81786CC1604}" type="presParOf" srcId="{EB479CBD-2F18-4872-B66F-20A7EA047F0B}" destId="{34F1D2CE-62D7-462A-85D8-EAAC37582989}" srcOrd="1" destOrd="0" presId="urn:microsoft.com/office/officeart/2016/7/layout/LinearBlockProcessNumbered"/>
    <dgm:cxn modelId="{705EA48A-718D-4AF3-A2C7-840C71E1FB90}" type="presParOf" srcId="{EB479CBD-2F18-4872-B66F-20A7EA047F0B}" destId="{85FEA3B7-F10E-405F-982D-8D2A2EA0FFEA}" srcOrd="2" destOrd="0" presId="urn:microsoft.com/office/officeart/2016/7/layout/LinearBlockProcessNumbered"/>
    <dgm:cxn modelId="{02C6C7E5-9856-4844-9582-9BDCBFE95E04}" type="presParOf" srcId="{80A34649-4F7E-48A7-82D3-2029C261EB17}" destId="{0CF1B165-3D38-47FF-8F7B-E3EB1433D43B}" srcOrd="1" destOrd="0" presId="urn:microsoft.com/office/officeart/2016/7/layout/LinearBlockProcessNumbered"/>
    <dgm:cxn modelId="{9E887B3D-A4E4-4913-B51D-8D4AD581747B}" type="presParOf" srcId="{80A34649-4F7E-48A7-82D3-2029C261EB17}" destId="{1545A9E2-AFC5-419F-87FE-750BE4B6F116}" srcOrd="2" destOrd="0" presId="urn:microsoft.com/office/officeart/2016/7/layout/LinearBlockProcessNumbered"/>
    <dgm:cxn modelId="{79B5D617-86C8-4194-AD55-29E8D2715DE9}" type="presParOf" srcId="{1545A9E2-AFC5-419F-87FE-750BE4B6F116}" destId="{91CA3345-2662-446B-808E-31CECEB2E7FF}" srcOrd="0" destOrd="0" presId="urn:microsoft.com/office/officeart/2016/7/layout/LinearBlockProcessNumbered"/>
    <dgm:cxn modelId="{56C29150-F0B2-47FA-B40C-88DFEFED9051}" type="presParOf" srcId="{1545A9E2-AFC5-419F-87FE-750BE4B6F116}" destId="{C9120A1A-CA92-48C9-8581-62469488CFC3}" srcOrd="1" destOrd="0" presId="urn:microsoft.com/office/officeart/2016/7/layout/LinearBlockProcessNumbered"/>
    <dgm:cxn modelId="{110AFBC3-310F-493F-A654-BE6019204DFE}" type="presParOf" srcId="{1545A9E2-AFC5-419F-87FE-750BE4B6F116}" destId="{A87508CA-7735-4F71-8023-1296DCC01741}" srcOrd="2" destOrd="0" presId="urn:microsoft.com/office/officeart/2016/7/layout/LinearBlockProcessNumbered"/>
    <dgm:cxn modelId="{CD7FE107-1C1E-4FD2-A41D-4CDCEED48A41}" type="presParOf" srcId="{80A34649-4F7E-48A7-82D3-2029C261EB17}" destId="{7517FB3A-E938-4A79-BF4B-76A0CD30CEFF}" srcOrd="3" destOrd="0" presId="urn:microsoft.com/office/officeart/2016/7/layout/LinearBlockProcessNumbered"/>
    <dgm:cxn modelId="{F9D1DFB7-9FCF-48CE-97C6-5A268378FC38}" type="presParOf" srcId="{80A34649-4F7E-48A7-82D3-2029C261EB17}" destId="{E08A5E89-2F17-43B5-9725-1DF546B5E41B}" srcOrd="4" destOrd="0" presId="urn:microsoft.com/office/officeart/2016/7/layout/LinearBlockProcessNumbered"/>
    <dgm:cxn modelId="{809CE291-4CE1-4D95-B110-1808DFEC7066}" type="presParOf" srcId="{E08A5E89-2F17-43B5-9725-1DF546B5E41B}" destId="{E8F59B21-0476-4E97-B2AD-17F27671E93A}" srcOrd="0" destOrd="0" presId="urn:microsoft.com/office/officeart/2016/7/layout/LinearBlockProcessNumbered"/>
    <dgm:cxn modelId="{FE5C888D-4725-43E8-9E92-F8CF1D533A25}" type="presParOf" srcId="{E08A5E89-2F17-43B5-9725-1DF546B5E41B}" destId="{584843C9-AA0A-4FC4-85D7-E6E010239802}" srcOrd="1" destOrd="0" presId="urn:microsoft.com/office/officeart/2016/7/layout/LinearBlockProcessNumbered"/>
    <dgm:cxn modelId="{9C7DA8F1-B0EC-4615-B891-C11B8F041AC8}" type="presParOf" srcId="{E08A5E89-2F17-43B5-9725-1DF546B5E41B}" destId="{44D0484D-AB33-43F0-A5A8-B6BD64F786BB}" srcOrd="2" destOrd="0" presId="urn:microsoft.com/office/officeart/2016/7/layout/LinearBlockProcessNumbered"/>
    <dgm:cxn modelId="{B628FD3A-BEB3-49F6-BF1C-B082D9F39DB2}" type="presParOf" srcId="{80A34649-4F7E-48A7-82D3-2029C261EB17}" destId="{5E2061C7-22FA-4A4A-BE65-3CC59824005D}" srcOrd="5" destOrd="0" presId="urn:microsoft.com/office/officeart/2016/7/layout/LinearBlockProcessNumbered"/>
    <dgm:cxn modelId="{ED7DCDD1-FF18-4E67-9372-373101184ADE}" type="presParOf" srcId="{80A34649-4F7E-48A7-82D3-2029C261EB17}" destId="{BF8941FB-13AA-40CC-AAFE-75308397C1DA}" srcOrd="6" destOrd="0" presId="urn:microsoft.com/office/officeart/2016/7/layout/LinearBlockProcessNumbered"/>
    <dgm:cxn modelId="{ECB75C91-A404-47DE-AB7E-C7B77E6DB257}" type="presParOf" srcId="{BF8941FB-13AA-40CC-AAFE-75308397C1DA}" destId="{210C53D7-3DAD-457C-B6A6-B36D9DEAD2A9}" srcOrd="0" destOrd="0" presId="urn:microsoft.com/office/officeart/2016/7/layout/LinearBlockProcessNumbered"/>
    <dgm:cxn modelId="{0B14E700-196F-492B-8E57-68633285C780}" type="presParOf" srcId="{BF8941FB-13AA-40CC-AAFE-75308397C1DA}" destId="{3AD7ACB9-BD25-4F77-BFE2-D048D69A3FF8}" srcOrd="1" destOrd="0" presId="urn:microsoft.com/office/officeart/2016/7/layout/LinearBlockProcessNumbered"/>
    <dgm:cxn modelId="{FF3D7249-32BF-432C-BE63-D2AF67982C71}" type="presParOf" srcId="{BF8941FB-13AA-40CC-AAFE-75308397C1DA}" destId="{6D8D491B-A534-4EBA-B2C6-8E3F5A1677F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579064-927E-442D-B9B5-F9570B2E778C}" type="doc">
      <dgm:prSet loTypeId="urn:microsoft.com/office/officeart/2008/layout/AlternatingHexagons" loCatId="list" qsTypeId="urn:microsoft.com/office/officeart/2005/8/quickstyle/simple1" qsCatId="simple" csTypeId="urn:microsoft.com/office/officeart/2005/8/colors/accent2_2" csCatId="accent2" phldr="1"/>
      <dgm:spPr/>
      <dgm:t>
        <a:bodyPr/>
        <a:lstStyle/>
        <a:p>
          <a:endParaRPr lang="en-US"/>
        </a:p>
      </dgm:t>
    </dgm:pt>
    <dgm:pt modelId="{BED3862A-C16A-41E8-A13B-76C0B2340720}">
      <dgm:prSet custT="1"/>
      <dgm:spPr/>
      <dgm:t>
        <a:bodyPr lIns="0" tIns="0" rIns="0" bIns="0"/>
        <a:lstStyle/>
        <a:p>
          <a:pPr>
            <a:lnSpc>
              <a:spcPct val="100000"/>
            </a:lnSpc>
          </a:pPr>
          <a:r>
            <a:rPr lang="en-US" sz="2000" dirty="0"/>
            <a:t>Teachers become facilitators of AI-informed learning</a:t>
          </a:r>
        </a:p>
      </dgm:t>
    </dgm:pt>
    <dgm:pt modelId="{5521BFF5-C4ED-4120-AA7D-6BAB59357D2B}" type="parTrans" cxnId="{235D761B-3565-48BE-9629-D94C39616F24}">
      <dgm:prSet/>
      <dgm:spPr/>
      <dgm:t>
        <a:bodyPr/>
        <a:lstStyle/>
        <a:p>
          <a:endParaRPr lang="en-US"/>
        </a:p>
      </dgm:t>
    </dgm:pt>
    <dgm:pt modelId="{D5A4597C-C455-4A25-8890-ED10FB30BC5A}" type="sibTrans" cxnId="{235D761B-3565-48BE-9629-D94C39616F24}">
      <dgm:prSet/>
      <dgm:spPr/>
      <dgm:t>
        <a:bodyPr/>
        <a:lstStyle/>
        <a:p>
          <a:endParaRPr lang="en-US"/>
        </a:p>
      </dgm:t>
    </dgm:pt>
    <dgm:pt modelId="{5C186B9D-E4EA-4275-8AB2-0BADCAA7007B}">
      <dgm:prSet custT="1"/>
      <dgm:spPr/>
      <dgm:t>
        <a:bodyPr lIns="0" rIns="0"/>
        <a:lstStyle/>
        <a:p>
          <a:pPr>
            <a:lnSpc>
              <a:spcPct val="100000"/>
            </a:lnSpc>
          </a:pPr>
          <a:r>
            <a:rPr lang="en-US" sz="2000" dirty="0"/>
            <a:t>AI literacy must be embedded in TESOL</a:t>
          </a:r>
          <a:r>
            <a:rPr lang="en-NZ" sz="2000" dirty="0"/>
            <a:t>/literacy</a:t>
          </a:r>
          <a:r>
            <a:rPr lang="en-US" sz="2000" dirty="0"/>
            <a:t> curricula</a:t>
          </a:r>
        </a:p>
      </dgm:t>
    </dgm:pt>
    <dgm:pt modelId="{555F627B-10FD-4708-AFE5-18331D4614B8}" type="parTrans" cxnId="{7146E01A-FC38-4837-B253-F76494511456}">
      <dgm:prSet/>
      <dgm:spPr/>
      <dgm:t>
        <a:bodyPr/>
        <a:lstStyle/>
        <a:p>
          <a:endParaRPr lang="en-US"/>
        </a:p>
      </dgm:t>
    </dgm:pt>
    <dgm:pt modelId="{07CEC8EA-6521-4EE8-B92B-3300CE5BE471}" type="sibTrans" cxnId="{7146E01A-FC38-4837-B253-F76494511456}">
      <dgm:prSet/>
      <dgm:spPr/>
      <dgm:t>
        <a:bodyPr/>
        <a:lstStyle/>
        <a:p>
          <a:endParaRPr lang="en-US"/>
        </a:p>
      </dgm:t>
    </dgm:pt>
    <dgm:pt modelId="{DA1AA91A-C518-4CA7-9A98-F30EA49BAEB3}">
      <dgm:prSet custT="1"/>
      <dgm:spPr/>
      <dgm:t>
        <a:bodyPr lIns="0" rIns="0"/>
        <a:lstStyle/>
        <a:p>
          <a:pPr>
            <a:lnSpc>
              <a:spcPct val="100000"/>
            </a:lnSpc>
          </a:pPr>
          <a:r>
            <a:rPr lang="en-US" sz="2000" dirty="0"/>
            <a:t>Need for policy discussions on ethical AI use in education</a:t>
          </a:r>
        </a:p>
      </dgm:t>
    </dgm:pt>
    <dgm:pt modelId="{37EC45D8-236D-4D6E-B28A-D2F53986250B}" type="parTrans" cxnId="{89F76355-5218-4E72-B690-6F52A7DD409B}">
      <dgm:prSet/>
      <dgm:spPr/>
      <dgm:t>
        <a:bodyPr/>
        <a:lstStyle/>
        <a:p>
          <a:endParaRPr lang="en-US"/>
        </a:p>
      </dgm:t>
    </dgm:pt>
    <dgm:pt modelId="{871150B6-44E1-4610-B412-27E28C5BCE5B}" type="sibTrans" cxnId="{89F76355-5218-4E72-B690-6F52A7DD409B}">
      <dgm:prSet/>
      <dgm:spPr/>
      <dgm:t>
        <a:bodyPr/>
        <a:lstStyle/>
        <a:p>
          <a:endParaRPr lang="en-US"/>
        </a:p>
      </dgm:t>
    </dgm:pt>
    <dgm:pt modelId="{06E300BB-5EE5-41A8-99B7-4630B427DC54}" type="pres">
      <dgm:prSet presAssocID="{7A579064-927E-442D-B9B5-F9570B2E778C}" presName="Name0" presStyleCnt="0">
        <dgm:presLayoutVars>
          <dgm:chMax/>
          <dgm:chPref/>
          <dgm:dir/>
          <dgm:animLvl val="lvl"/>
        </dgm:presLayoutVars>
      </dgm:prSet>
      <dgm:spPr/>
    </dgm:pt>
    <dgm:pt modelId="{4C757414-DF36-404C-BC2D-AE790F0E5B92}" type="pres">
      <dgm:prSet presAssocID="{BED3862A-C16A-41E8-A13B-76C0B2340720}" presName="composite" presStyleCnt="0"/>
      <dgm:spPr/>
    </dgm:pt>
    <dgm:pt modelId="{CFE6B91E-E3DE-4BB4-A217-7E55CDFFC592}" type="pres">
      <dgm:prSet presAssocID="{BED3862A-C16A-41E8-A13B-76C0B2340720}" presName="Parent1" presStyleLbl="node1" presStyleIdx="0" presStyleCnt="6" custScaleX="141316" custScaleY="132698" custLinFactNeighborX="-11805" custLinFactNeighborY="39929">
        <dgm:presLayoutVars>
          <dgm:chMax val="1"/>
          <dgm:chPref val="1"/>
          <dgm:bulletEnabled val="1"/>
        </dgm:presLayoutVars>
      </dgm:prSet>
      <dgm:spPr/>
    </dgm:pt>
    <dgm:pt modelId="{76FC559B-2BE7-4BC6-916A-1D74FCC1595E}" type="pres">
      <dgm:prSet presAssocID="{BED3862A-C16A-41E8-A13B-76C0B2340720}" presName="Childtext1" presStyleLbl="revTx" presStyleIdx="0" presStyleCnt="3">
        <dgm:presLayoutVars>
          <dgm:chMax val="0"/>
          <dgm:chPref val="0"/>
          <dgm:bulletEnabled val="1"/>
        </dgm:presLayoutVars>
      </dgm:prSet>
      <dgm:spPr/>
    </dgm:pt>
    <dgm:pt modelId="{BF0F1B3F-E579-455A-A47B-EAB9DA0CE03E}" type="pres">
      <dgm:prSet presAssocID="{BED3862A-C16A-41E8-A13B-76C0B2340720}" presName="BalanceSpacing" presStyleCnt="0"/>
      <dgm:spPr/>
    </dgm:pt>
    <dgm:pt modelId="{DC02E683-890C-4BC8-BCB0-E40EF39D1E6C}" type="pres">
      <dgm:prSet presAssocID="{BED3862A-C16A-41E8-A13B-76C0B2340720}" presName="BalanceSpacing1" presStyleCnt="0"/>
      <dgm:spPr/>
    </dgm:pt>
    <dgm:pt modelId="{0BAAA50D-C8EF-448A-BC97-0B85D4C6BCCF}" type="pres">
      <dgm:prSet presAssocID="{D5A4597C-C455-4A25-8890-ED10FB30BC5A}" presName="Accent1Text" presStyleLbl="node1" presStyleIdx="1" presStyleCnt="6" custScaleX="65120" custScaleY="62634" custLinFactNeighborX="-11923" custLinFactNeighborY="35981"/>
      <dgm:spPr/>
    </dgm:pt>
    <dgm:pt modelId="{5268041A-291F-4F9C-A16B-D613F4DE6CC8}" type="pres">
      <dgm:prSet presAssocID="{D5A4597C-C455-4A25-8890-ED10FB30BC5A}" presName="spaceBetweenRectangles" presStyleCnt="0"/>
      <dgm:spPr/>
    </dgm:pt>
    <dgm:pt modelId="{AF66F2E8-7B05-4AF8-AD59-E9BC7BA9C95F}" type="pres">
      <dgm:prSet presAssocID="{5C186B9D-E4EA-4275-8AB2-0BADCAA7007B}" presName="composite" presStyleCnt="0"/>
      <dgm:spPr/>
    </dgm:pt>
    <dgm:pt modelId="{35BD5D4C-21D8-49F1-897E-06BADC817423}" type="pres">
      <dgm:prSet presAssocID="{5C186B9D-E4EA-4275-8AB2-0BADCAA7007B}" presName="Parent1" presStyleLbl="node1" presStyleIdx="2" presStyleCnt="6" custScaleX="147706" custScaleY="135904" custLinFactNeighborX="-93096" custLinFactNeighborY="8677">
        <dgm:presLayoutVars>
          <dgm:chMax val="1"/>
          <dgm:chPref val="1"/>
          <dgm:bulletEnabled val="1"/>
        </dgm:presLayoutVars>
      </dgm:prSet>
      <dgm:spPr/>
    </dgm:pt>
    <dgm:pt modelId="{7F7A13A7-8D8F-41E9-B012-7412617C82DC}" type="pres">
      <dgm:prSet presAssocID="{5C186B9D-E4EA-4275-8AB2-0BADCAA7007B}" presName="Childtext1" presStyleLbl="revTx" presStyleIdx="1" presStyleCnt="3">
        <dgm:presLayoutVars>
          <dgm:chMax val="0"/>
          <dgm:chPref val="0"/>
          <dgm:bulletEnabled val="1"/>
        </dgm:presLayoutVars>
      </dgm:prSet>
      <dgm:spPr/>
    </dgm:pt>
    <dgm:pt modelId="{F388D61B-9452-4F92-871E-AA45E43BB7B7}" type="pres">
      <dgm:prSet presAssocID="{5C186B9D-E4EA-4275-8AB2-0BADCAA7007B}" presName="BalanceSpacing" presStyleCnt="0"/>
      <dgm:spPr/>
    </dgm:pt>
    <dgm:pt modelId="{7800A252-A417-4C4F-9870-D87A8D97135F}" type="pres">
      <dgm:prSet presAssocID="{5C186B9D-E4EA-4275-8AB2-0BADCAA7007B}" presName="BalanceSpacing1" presStyleCnt="0"/>
      <dgm:spPr/>
    </dgm:pt>
    <dgm:pt modelId="{3F5D76DB-7087-4682-9871-CFC8C59598F6}" type="pres">
      <dgm:prSet presAssocID="{07CEC8EA-6521-4EE8-B92B-3300CE5BE471}" presName="Accent1Text" presStyleLbl="node1" presStyleIdx="3" presStyleCnt="6" custScaleX="54150" custScaleY="51819" custLinFactNeighborX="38804" custLinFactNeighborY="-16776"/>
      <dgm:spPr/>
    </dgm:pt>
    <dgm:pt modelId="{E53AEC3F-0934-47A2-BEF1-EB424DAD8D6A}" type="pres">
      <dgm:prSet presAssocID="{07CEC8EA-6521-4EE8-B92B-3300CE5BE471}" presName="spaceBetweenRectangles" presStyleCnt="0"/>
      <dgm:spPr/>
    </dgm:pt>
    <dgm:pt modelId="{C615A90B-DBA7-47D5-91C0-362BE0FBB471}" type="pres">
      <dgm:prSet presAssocID="{DA1AA91A-C518-4CA7-9A98-F30EA49BAEB3}" presName="composite" presStyleCnt="0"/>
      <dgm:spPr/>
    </dgm:pt>
    <dgm:pt modelId="{3B582937-B671-4A09-9EA9-C2D1A87506FA}" type="pres">
      <dgm:prSet presAssocID="{DA1AA91A-C518-4CA7-9A98-F30EA49BAEB3}" presName="Parent1" presStyleLbl="node1" presStyleIdx="4" presStyleCnt="6" custScaleX="145725" custScaleY="130272" custLinFactNeighborX="38187" custLinFactNeighborY="-53656">
        <dgm:presLayoutVars>
          <dgm:chMax val="1"/>
          <dgm:chPref val="1"/>
          <dgm:bulletEnabled val="1"/>
        </dgm:presLayoutVars>
      </dgm:prSet>
      <dgm:spPr/>
    </dgm:pt>
    <dgm:pt modelId="{9AF343FD-9C76-4E20-9E39-1F524D640AC8}" type="pres">
      <dgm:prSet presAssocID="{DA1AA91A-C518-4CA7-9A98-F30EA49BAEB3}" presName="Childtext1" presStyleLbl="revTx" presStyleIdx="2" presStyleCnt="3">
        <dgm:presLayoutVars>
          <dgm:chMax val="0"/>
          <dgm:chPref val="0"/>
          <dgm:bulletEnabled val="1"/>
        </dgm:presLayoutVars>
      </dgm:prSet>
      <dgm:spPr/>
    </dgm:pt>
    <dgm:pt modelId="{669B6717-977E-4611-A0B7-C65F14AE10DB}" type="pres">
      <dgm:prSet presAssocID="{DA1AA91A-C518-4CA7-9A98-F30EA49BAEB3}" presName="BalanceSpacing" presStyleCnt="0"/>
      <dgm:spPr/>
    </dgm:pt>
    <dgm:pt modelId="{18A08D48-40F3-4DED-81D5-896011A9DFEA}" type="pres">
      <dgm:prSet presAssocID="{DA1AA91A-C518-4CA7-9A98-F30EA49BAEB3}" presName="BalanceSpacing1" presStyleCnt="0"/>
      <dgm:spPr/>
    </dgm:pt>
    <dgm:pt modelId="{CB4CF898-EBB8-4DC0-A6B6-34465B77336B}" type="pres">
      <dgm:prSet presAssocID="{871150B6-44E1-4610-B412-27E28C5BCE5B}" presName="Accent1Text" presStyleLbl="node1" presStyleIdx="5" presStyleCnt="6" custScaleX="53710" custScaleY="50951" custLinFactNeighborX="34550" custLinFactNeighborY="-37121"/>
      <dgm:spPr/>
    </dgm:pt>
  </dgm:ptLst>
  <dgm:cxnLst>
    <dgm:cxn modelId="{7146E01A-FC38-4837-B253-F76494511456}" srcId="{7A579064-927E-442D-B9B5-F9570B2E778C}" destId="{5C186B9D-E4EA-4275-8AB2-0BADCAA7007B}" srcOrd="1" destOrd="0" parTransId="{555F627B-10FD-4708-AFE5-18331D4614B8}" sibTransId="{07CEC8EA-6521-4EE8-B92B-3300CE5BE471}"/>
    <dgm:cxn modelId="{235D761B-3565-48BE-9629-D94C39616F24}" srcId="{7A579064-927E-442D-B9B5-F9570B2E778C}" destId="{BED3862A-C16A-41E8-A13B-76C0B2340720}" srcOrd="0" destOrd="0" parTransId="{5521BFF5-C4ED-4120-AA7D-6BAB59357D2B}" sibTransId="{D5A4597C-C455-4A25-8890-ED10FB30BC5A}"/>
    <dgm:cxn modelId="{C4E54921-065E-4FFA-9EE9-8560D0670CFB}" type="presOf" srcId="{7A579064-927E-442D-B9B5-F9570B2E778C}" destId="{06E300BB-5EE5-41A8-99B7-4630B427DC54}" srcOrd="0" destOrd="0" presId="urn:microsoft.com/office/officeart/2008/layout/AlternatingHexagons"/>
    <dgm:cxn modelId="{0A83CD31-F2E8-46B3-878C-DBDE59A73607}" type="presOf" srcId="{5C186B9D-E4EA-4275-8AB2-0BADCAA7007B}" destId="{35BD5D4C-21D8-49F1-897E-06BADC817423}" srcOrd="0" destOrd="0" presId="urn:microsoft.com/office/officeart/2008/layout/AlternatingHexagons"/>
    <dgm:cxn modelId="{23B5893D-A38E-4690-9BF9-C6517800B586}" type="presOf" srcId="{871150B6-44E1-4610-B412-27E28C5BCE5B}" destId="{CB4CF898-EBB8-4DC0-A6B6-34465B77336B}" srcOrd="0" destOrd="0" presId="urn:microsoft.com/office/officeart/2008/layout/AlternatingHexagons"/>
    <dgm:cxn modelId="{89F76355-5218-4E72-B690-6F52A7DD409B}" srcId="{7A579064-927E-442D-B9B5-F9570B2E778C}" destId="{DA1AA91A-C518-4CA7-9A98-F30EA49BAEB3}" srcOrd="2" destOrd="0" parTransId="{37EC45D8-236D-4D6E-B28A-D2F53986250B}" sibTransId="{871150B6-44E1-4610-B412-27E28C5BCE5B}"/>
    <dgm:cxn modelId="{D8E0D988-A9CA-4D15-963B-B6E2AAB5D02F}" type="presOf" srcId="{D5A4597C-C455-4A25-8890-ED10FB30BC5A}" destId="{0BAAA50D-C8EF-448A-BC97-0B85D4C6BCCF}" srcOrd="0" destOrd="0" presId="urn:microsoft.com/office/officeart/2008/layout/AlternatingHexagons"/>
    <dgm:cxn modelId="{1A236AAD-1A61-431E-8848-EAA1CE0333CE}" type="presOf" srcId="{BED3862A-C16A-41E8-A13B-76C0B2340720}" destId="{CFE6B91E-E3DE-4BB4-A217-7E55CDFFC592}" srcOrd="0" destOrd="0" presId="urn:microsoft.com/office/officeart/2008/layout/AlternatingHexagons"/>
    <dgm:cxn modelId="{47C0D9BA-8432-445F-9E53-7F0E8DB3D1F5}" type="presOf" srcId="{DA1AA91A-C518-4CA7-9A98-F30EA49BAEB3}" destId="{3B582937-B671-4A09-9EA9-C2D1A87506FA}" srcOrd="0" destOrd="0" presId="urn:microsoft.com/office/officeart/2008/layout/AlternatingHexagons"/>
    <dgm:cxn modelId="{C7E856E6-F696-48CE-B91D-C066E9143BDF}" type="presOf" srcId="{07CEC8EA-6521-4EE8-B92B-3300CE5BE471}" destId="{3F5D76DB-7087-4682-9871-CFC8C59598F6}" srcOrd="0" destOrd="0" presId="urn:microsoft.com/office/officeart/2008/layout/AlternatingHexagons"/>
    <dgm:cxn modelId="{91DE1E83-47FD-4711-BFE5-4BA58BA87C69}" type="presParOf" srcId="{06E300BB-5EE5-41A8-99B7-4630B427DC54}" destId="{4C757414-DF36-404C-BC2D-AE790F0E5B92}" srcOrd="0" destOrd="0" presId="urn:microsoft.com/office/officeart/2008/layout/AlternatingHexagons"/>
    <dgm:cxn modelId="{30A600BD-5458-48DE-A24F-87E709884E6B}" type="presParOf" srcId="{4C757414-DF36-404C-BC2D-AE790F0E5B92}" destId="{CFE6B91E-E3DE-4BB4-A217-7E55CDFFC592}" srcOrd="0" destOrd="0" presId="urn:microsoft.com/office/officeart/2008/layout/AlternatingHexagons"/>
    <dgm:cxn modelId="{D82B0C3B-BDC8-40AA-856E-25F3CEC3A860}" type="presParOf" srcId="{4C757414-DF36-404C-BC2D-AE790F0E5B92}" destId="{76FC559B-2BE7-4BC6-916A-1D74FCC1595E}" srcOrd="1" destOrd="0" presId="urn:microsoft.com/office/officeart/2008/layout/AlternatingHexagons"/>
    <dgm:cxn modelId="{AECD45EC-FD52-4BC6-9770-F16B5D3F4BF6}" type="presParOf" srcId="{4C757414-DF36-404C-BC2D-AE790F0E5B92}" destId="{BF0F1B3F-E579-455A-A47B-EAB9DA0CE03E}" srcOrd="2" destOrd="0" presId="urn:microsoft.com/office/officeart/2008/layout/AlternatingHexagons"/>
    <dgm:cxn modelId="{2B8EEB22-52B1-4B6D-9D33-1DBD9FF96673}" type="presParOf" srcId="{4C757414-DF36-404C-BC2D-AE790F0E5B92}" destId="{DC02E683-890C-4BC8-BCB0-E40EF39D1E6C}" srcOrd="3" destOrd="0" presId="urn:microsoft.com/office/officeart/2008/layout/AlternatingHexagons"/>
    <dgm:cxn modelId="{5A8E0A3F-1540-4410-B4A4-1AC08E087AD8}" type="presParOf" srcId="{4C757414-DF36-404C-BC2D-AE790F0E5B92}" destId="{0BAAA50D-C8EF-448A-BC97-0B85D4C6BCCF}" srcOrd="4" destOrd="0" presId="urn:microsoft.com/office/officeart/2008/layout/AlternatingHexagons"/>
    <dgm:cxn modelId="{D3C211DB-C8CF-4BFC-B7F6-9F4DF8DF7F39}" type="presParOf" srcId="{06E300BB-5EE5-41A8-99B7-4630B427DC54}" destId="{5268041A-291F-4F9C-A16B-D613F4DE6CC8}" srcOrd="1" destOrd="0" presId="urn:microsoft.com/office/officeart/2008/layout/AlternatingHexagons"/>
    <dgm:cxn modelId="{5F75CC97-4122-4916-94AE-F9301716F6D3}" type="presParOf" srcId="{06E300BB-5EE5-41A8-99B7-4630B427DC54}" destId="{AF66F2E8-7B05-4AF8-AD59-E9BC7BA9C95F}" srcOrd="2" destOrd="0" presId="urn:microsoft.com/office/officeart/2008/layout/AlternatingHexagons"/>
    <dgm:cxn modelId="{4E7472E4-66E3-4D2F-BD55-5B26177D26FD}" type="presParOf" srcId="{AF66F2E8-7B05-4AF8-AD59-E9BC7BA9C95F}" destId="{35BD5D4C-21D8-49F1-897E-06BADC817423}" srcOrd="0" destOrd="0" presId="urn:microsoft.com/office/officeart/2008/layout/AlternatingHexagons"/>
    <dgm:cxn modelId="{E1525A4D-8946-4FED-9252-FA9E6B362EEA}" type="presParOf" srcId="{AF66F2E8-7B05-4AF8-AD59-E9BC7BA9C95F}" destId="{7F7A13A7-8D8F-41E9-B012-7412617C82DC}" srcOrd="1" destOrd="0" presId="urn:microsoft.com/office/officeart/2008/layout/AlternatingHexagons"/>
    <dgm:cxn modelId="{97F8CCBB-437C-4541-8311-62B89867FDCA}" type="presParOf" srcId="{AF66F2E8-7B05-4AF8-AD59-E9BC7BA9C95F}" destId="{F388D61B-9452-4F92-871E-AA45E43BB7B7}" srcOrd="2" destOrd="0" presId="urn:microsoft.com/office/officeart/2008/layout/AlternatingHexagons"/>
    <dgm:cxn modelId="{3F68A96B-7253-44FD-AEE5-7A0E6BE5DBEC}" type="presParOf" srcId="{AF66F2E8-7B05-4AF8-AD59-E9BC7BA9C95F}" destId="{7800A252-A417-4C4F-9870-D87A8D97135F}" srcOrd="3" destOrd="0" presId="urn:microsoft.com/office/officeart/2008/layout/AlternatingHexagons"/>
    <dgm:cxn modelId="{47B21CB7-BDFE-48F0-A2C8-0BAA4283593E}" type="presParOf" srcId="{AF66F2E8-7B05-4AF8-AD59-E9BC7BA9C95F}" destId="{3F5D76DB-7087-4682-9871-CFC8C59598F6}" srcOrd="4" destOrd="0" presId="urn:microsoft.com/office/officeart/2008/layout/AlternatingHexagons"/>
    <dgm:cxn modelId="{EFC40BEC-F1D6-4E08-AD66-0A6459C544AE}" type="presParOf" srcId="{06E300BB-5EE5-41A8-99B7-4630B427DC54}" destId="{E53AEC3F-0934-47A2-BEF1-EB424DAD8D6A}" srcOrd="3" destOrd="0" presId="urn:microsoft.com/office/officeart/2008/layout/AlternatingHexagons"/>
    <dgm:cxn modelId="{09EFEE19-7D3E-404B-8330-63DB80FDE4CA}" type="presParOf" srcId="{06E300BB-5EE5-41A8-99B7-4630B427DC54}" destId="{C615A90B-DBA7-47D5-91C0-362BE0FBB471}" srcOrd="4" destOrd="0" presId="urn:microsoft.com/office/officeart/2008/layout/AlternatingHexagons"/>
    <dgm:cxn modelId="{B9472E02-E1BD-4A47-91BA-6E958199CC75}" type="presParOf" srcId="{C615A90B-DBA7-47D5-91C0-362BE0FBB471}" destId="{3B582937-B671-4A09-9EA9-C2D1A87506FA}" srcOrd="0" destOrd="0" presId="urn:microsoft.com/office/officeart/2008/layout/AlternatingHexagons"/>
    <dgm:cxn modelId="{AA21F548-6077-4DFB-BE9F-24F7CB2205B4}" type="presParOf" srcId="{C615A90B-DBA7-47D5-91C0-362BE0FBB471}" destId="{9AF343FD-9C76-4E20-9E39-1F524D640AC8}" srcOrd="1" destOrd="0" presId="urn:microsoft.com/office/officeart/2008/layout/AlternatingHexagons"/>
    <dgm:cxn modelId="{8ABDFD14-A33D-49F5-96FB-C00EFC28341A}" type="presParOf" srcId="{C615A90B-DBA7-47D5-91C0-362BE0FBB471}" destId="{669B6717-977E-4611-A0B7-C65F14AE10DB}" srcOrd="2" destOrd="0" presId="urn:microsoft.com/office/officeart/2008/layout/AlternatingHexagons"/>
    <dgm:cxn modelId="{58F2191A-0222-49E4-B69A-A861FA48BFF4}" type="presParOf" srcId="{C615A90B-DBA7-47D5-91C0-362BE0FBB471}" destId="{18A08D48-40F3-4DED-81D5-896011A9DFEA}" srcOrd="3" destOrd="0" presId="urn:microsoft.com/office/officeart/2008/layout/AlternatingHexagons"/>
    <dgm:cxn modelId="{331A8306-CDBE-451D-A739-16FACC1F864A}" type="presParOf" srcId="{C615A90B-DBA7-47D5-91C0-362BE0FBB471}" destId="{CB4CF898-EBB8-4DC0-A6B6-34465B77336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9DC9B-CAD1-4E96-980C-59AA8968F66D}">
      <dsp:nvSpPr>
        <dsp:cNvPr id="0" name=""/>
        <dsp:cNvSpPr/>
      </dsp:nvSpPr>
      <dsp:spPr>
        <a:xfrm>
          <a:off x="0" y="898766"/>
          <a:ext cx="9333605" cy="119835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124DD-08A5-40E5-B8EE-BD352712B119}">
      <dsp:nvSpPr>
        <dsp:cNvPr id="0" name=""/>
        <dsp:cNvSpPr/>
      </dsp:nvSpPr>
      <dsp:spPr>
        <a:xfrm>
          <a:off x="1554" y="0"/>
          <a:ext cx="1078742" cy="1198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NZ" sz="1400" kern="1200" dirty="0"/>
            <a:t>1960s: ELIZA (Early Chatbot)</a:t>
          </a:r>
        </a:p>
      </dsp:txBody>
      <dsp:txXfrm>
        <a:off x="1554" y="0"/>
        <a:ext cx="1078742" cy="1198355"/>
      </dsp:txXfrm>
    </dsp:sp>
    <dsp:sp modelId="{B254A752-FEE8-4513-9DE0-CB750465E5BE}">
      <dsp:nvSpPr>
        <dsp:cNvPr id="0" name=""/>
        <dsp:cNvSpPr/>
      </dsp:nvSpPr>
      <dsp:spPr>
        <a:xfrm>
          <a:off x="391131" y="1348149"/>
          <a:ext cx="299588" cy="2995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90072-E904-4B09-828D-0393361911D1}">
      <dsp:nvSpPr>
        <dsp:cNvPr id="0" name=""/>
        <dsp:cNvSpPr/>
      </dsp:nvSpPr>
      <dsp:spPr>
        <a:xfrm>
          <a:off x="1134234" y="1797532"/>
          <a:ext cx="1078742" cy="1198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NZ" sz="1400" kern="1200" dirty="0"/>
            <a:t>1980s-1990s: Neural Networks</a:t>
          </a:r>
        </a:p>
      </dsp:txBody>
      <dsp:txXfrm>
        <a:off x="1134234" y="1797532"/>
        <a:ext cx="1078742" cy="1198355"/>
      </dsp:txXfrm>
    </dsp:sp>
    <dsp:sp modelId="{EBFE599B-AB24-4BB7-B060-447854C575C7}">
      <dsp:nvSpPr>
        <dsp:cNvPr id="0" name=""/>
        <dsp:cNvSpPr/>
      </dsp:nvSpPr>
      <dsp:spPr>
        <a:xfrm>
          <a:off x="1523810" y="1348149"/>
          <a:ext cx="299588" cy="2995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59CB2-248D-4A8B-B7F6-3648ACF418B0}">
      <dsp:nvSpPr>
        <dsp:cNvPr id="0" name=""/>
        <dsp:cNvSpPr/>
      </dsp:nvSpPr>
      <dsp:spPr>
        <a:xfrm>
          <a:off x="2266913" y="0"/>
          <a:ext cx="1078742" cy="1198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NZ" sz="1400" kern="1200" dirty="0"/>
            <a:t>Early 2000s: Deep Learning</a:t>
          </a:r>
        </a:p>
      </dsp:txBody>
      <dsp:txXfrm>
        <a:off x="2266913" y="0"/>
        <a:ext cx="1078742" cy="1198355"/>
      </dsp:txXfrm>
    </dsp:sp>
    <dsp:sp modelId="{9FBB6093-5D77-4F71-8F9F-039405B608CF}">
      <dsp:nvSpPr>
        <dsp:cNvPr id="0" name=""/>
        <dsp:cNvSpPr/>
      </dsp:nvSpPr>
      <dsp:spPr>
        <a:xfrm>
          <a:off x="2656490" y="1348149"/>
          <a:ext cx="299588" cy="2995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02603A-B885-45B1-9A21-0152748C003F}">
      <dsp:nvSpPr>
        <dsp:cNvPr id="0" name=""/>
        <dsp:cNvSpPr/>
      </dsp:nvSpPr>
      <dsp:spPr>
        <a:xfrm>
          <a:off x="3399592" y="1797532"/>
          <a:ext cx="1078742" cy="1198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NZ" sz="1400" kern="1200" dirty="0"/>
            <a:t>2014: Generative Adversarial Networks (GANs)</a:t>
          </a:r>
        </a:p>
      </dsp:txBody>
      <dsp:txXfrm>
        <a:off x="3399592" y="1797532"/>
        <a:ext cx="1078742" cy="1198355"/>
      </dsp:txXfrm>
    </dsp:sp>
    <dsp:sp modelId="{01BA26ED-0F52-4F38-B31C-C39A71F6ECE1}">
      <dsp:nvSpPr>
        <dsp:cNvPr id="0" name=""/>
        <dsp:cNvSpPr/>
      </dsp:nvSpPr>
      <dsp:spPr>
        <a:xfrm>
          <a:off x="3789169" y="1348149"/>
          <a:ext cx="299588" cy="2995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F7A51-386D-46AE-93CC-999806C27581}">
      <dsp:nvSpPr>
        <dsp:cNvPr id="0" name=""/>
        <dsp:cNvSpPr/>
      </dsp:nvSpPr>
      <dsp:spPr>
        <a:xfrm>
          <a:off x="4532272" y="0"/>
          <a:ext cx="1078742" cy="1198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NZ" sz="1400" kern="1200" dirty="0"/>
            <a:t>2015: Diffusion Models</a:t>
          </a:r>
        </a:p>
      </dsp:txBody>
      <dsp:txXfrm>
        <a:off x="4532272" y="0"/>
        <a:ext cx="1078742" cy="1198355"/>
      </dsp:txXfrm>
    </dsp:sp>
    <dsp:sp modelId="{1ED9D8A6-C0DE-4F6E-B003-701AAD96AB7C}">
      <dsp:nvSpPr>
        <dsp:cNvPr id="0" name=""/>
        <dsp:cNvSpPr/>
      </dsp:nvSpPr>
      <dsp:spPr>
        <a:xfrm>
          <a:off x="4921849" y="1348149"/>
          <a:ext cx="299588" cy="2995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23561-EC2C-47FD-9A41-EA727C5B2D52}">
      <dsp:nvSpPr>
        <dsp:cNvPr id="0" name=""/>
        <dsp:cNvSpPr/>
      </dsp:nvSpPr>
      <dsp:spPr>
        <a:xfrm>
          <a:off x="5664951" y="1797532"/>
          <a:ext cx="1404770" cy="1198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NZ" sz="1400" kern="1200" dirty="0"/>
            <a:t>2020: GPT-3</a:t>
          </a:r>
        </a:p>
      </dsp:txBody>
      <dsp:txXfrm>
        <a:off x="5664951" y="1797532"/>
        <a:ext cx="1404770" cy="1198355"/>
      </dsp:txXfrm>
    </dsp:sp>
    <dsp:sp modelId="{8FABE1E7-39E8-4AA4-B76D-B13BBDD4DA23}">
      <dsp:nvSpPr>
        <dsp:cNvPr id="0" name=""/>
        <dsp:cNvSpPr/>
      </dsp:nvSpPr>
      <dsp:spPr>
        <a:xfrm>
          <a:off x="6217542" y="1348149"/>
          <a:ext cx="299588" cy="2995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22303-6C7C-4110-8F82-4C24DC401371}">
      <dsp:nvSpPr>
        <dsp:cNvPr id="0" name=""/>
        <dsp:cNvSpPr/>
      </dsp:nvSpPr>
      <dsp:spPr>
        <a:xfrm>
          <a:off x="7123659" y="0"/>
          <a:ext cx="1275030" cy="1198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NZ" sz="1400" kern="1200" dirty="0"/>
            <a:t>2025: GPT-4o; Gemini 2.5;    AI Agents</a:t>
          </a:r>
        </a:p>
      </dsp:txBody>
      <dsp:txXfrm>
        <a:off x="7123659" y="0"/>
        <a:ext cx="1275030" cy="1198355"/>
      </dsp:txXfrm>
    </dsp:sp>
    <dsp:sp modelId="{C354AA80-FDDF-4E80-B911-14F368BBECB6}">
      <dsp:nvSpPr>
        <dsp:cNvPr id="0" name=""/>
        <dsp:cNvSpPr/>
      </dsp:nvSpPr>
      <dsp:spPr>
        <a:xfrm>
          <a:off x="7611380" y="1348149"/>
          <a:ext cx="299588" cy="2995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E6090-4151-4B44-966C-FAE2D177F4CE}">
      <dsp:nvSpPr>
        <dsp:cNvPr id="0" name=""/>
        <dsp:cNvSpPr/>
      </dsp:nvSpPr>
      <dsp:spPr>
        <a:xfrm>
          <a:off x="1048372" y="2220"/>
          <a:ext cx="596531" cy="596531"/>
        </a:xfrm>
        <a:prstGeom prst="ellipse">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9BF267F-E59E-4BCA-90F8-18CB5DDA92B5}">
      <dsp:nvSpPr>
        <dsp:cNvPr id="0" name=""/>
        <dsp:cNvSpPr/>
      </dsp:nvSpPr>
      <dsp:spPr>
        <a:xfrm>
          <a:off x="1173643" y="127492"/>
          <a:ext cx="345988" cy="345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6763C13-4203-4966-B099-7D5D9D97EA1D}">
      <dsp:nvSpPr>
        <dsp:cNvPr id="0" name=""/>
        <dsp:cNvSpPr/>
      </dsp:nvSpPr>
      <dsp:spPr>
        <a:xfrm>
          <a:off x="1772731" y="2220"/>
          <a:ext cx="1406109" cy="59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dirty="0"/>
            <a:t>Text Generation</a:t>
          </a:r>
          <a:endParaRPr lang="en-US" sz="2000" kern="1200" dirty="0"/>
        </a:p>
      </dsp:txBody>
      <dsp:txXfrm>
        <a:off x="1772731" y="2220"/>
        <a:ext cx="1406109" cy="596531"/>
      </dsp:txXfrm>
    </dsp:sp>
    <dsp:sp modelId="{DF36353D-CB28-4C9D-BD10-D0AD650DCCB6}">
      <dsp:nvSpPr>
        <dsp:cNvPr id="0" name=""/>
        <dsp:cNvSpPr/>
      </dsp:nvSpPr>
      <dsp:spPr>
        <a:xfrm>
          <a:off x="3423845" y="2220"/>
          <a:ext cx="596531" cy="596531"/>
        </a:xfrm>
        <a:prstGeom prst="ellipse">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4A4CD7B-E658-46BE-BE55-E7188E514FFC}">
      <dsp:nvSpPr>
        <dsp:cNvPr id="0" name=""/>
        <dsp:cNvSpPr/>
      </dsp:nvSpPr>
      <dsp:spPr>
        <a:xfrm>
          <a:off x="3549116" y="127492"/>
          <a:ext cx="345988" cy="345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647E14-6138-495E-8361-B86953249A0E}">
      <dsp:nvSpPr>
        <dsp:cNvPr id="0" name=""/>
        <dsp:cNvSpPr/>
      </dsp:nvSpPr>
      <dsp:spPr>
        <a:xfrm>
          <a:off x="4148204" y="2220"/>
          <a:ext cx="1406109" cy="59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a:t>Image Generation</a:t>
          </a:r>
          <a:endParaRPr lang="en-US" sz="2000" kern="1200" dirty="0"/>
        </a:p>
      </dsp:txBody>
      <dsp:txXfrm>
        <a:off x="4148204" y="2220"/>
        <a:ext cx="1406109" cy="596531"/>
      </dsp:txXfrm>
    </dsp:sp>
    <dsp:sp modelId="{9181A97E-40E1-4FE5-A14E-D548CB5476E9}">
      <dsp:nvSpPr>
        <dsp:cNvPr id="0" name=""/>
        <dsp:cNvSpPr/>
      </dsp:nvSpPr>
      <dsp:spPr>
        <a:xfrm>
          <a:off x="1048372" y="1405315"/>
          <a:ext cx="596531" cy="596531"/>
        </a:xfrm>
        <a:prstGeom prst="ellipse">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E057227-CB8F-499B-958C-F6C490279386}">
      <dsp:nvSpPr>
        <dsp:cNvPr id="0" name=""/>
        <dsp:cNvSpPr/>
      </dsp:nvSpPr>
      <dsp:spPr>
        <a:xfrm>
          <a:off x="1173643" y="1530587"/>
          <a:ext cx="345988" cy="345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F151A1-BF4B-47C9-BEC4-E89F7218B32B}">
      <dsp:nvSpPr>
        <dsp:cNvPr id="0" name=""/>
        <dsp:cNvSpPr/>
      </dsp:nvSpPr>
      <dsp:spPr>
        <a:xfrm>
          <a:off x="1772731" y="1405315"/>
          <a:ext cx="1406109" cy="59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a:t>Audio Generation</a:t>
          </a:r>
          <a:endParaRPr lang="en-US" sz="2000" kern="1200" dirty="0"/>
        </a:p>
      </dsp:txBody>
      <dsp:txXfrm>
        <a:off x="1772731" y="1405315"/>
        <a:ext cx="1406109" cy="596531"/>
      </dsp:txXfrm>
    </dsp:sp>
    <dsp:sp modelId="{93C782AD-245B-40D1-A878-5E8A569F654B}">
      <dsp:nvSpPr>
        <dsp:cNvPr id="0" name=""/>
        <dsp:cNvSpPr/>
      </dsp:nvSpPr>
      <dsp:spPr>
        <a:xfrm>
          <a:off x="3423845" y="1405315"/>
          <a:ext cx="596531" cy="596531"/>
        </a:xfrm>
        <a:prstGeom prst="ellipse">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5EDB0CC-1363-4150-BB59-EF80EE67DF73}">
      <dsp:nvSpPr>
        <dsp:cNvPr id="0" name=""/>
        <dsp:cNvSpPr/>
      </dsp:nvSpPr>
      <dsp:spPr>
        <a:xfrm>
          <a:off x="3549116" y="1530587"/>
          <a:ext cx="345988" cy="3459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FEC28F6-BE84-4A27-8634-528DF5BAD1B2}">
      <dsp:nvSpPr>
        <dsp:cNvPr id="0" name=""/>
        <dsp:cNvSpPr/>
      </dsp:nvSpPr>
      <dsp:spPr>
        <a:xfrm>
          <a:off x="4148204" y="1405315"/>
          <a:ext cx="1406109" cy="59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a:t>Video Generation</a:t>
          </a:r>
          <a:endParaRPr lang="en-US" sz="2000" kern="1200" dirty="0"/>
        </a:p>
      </dsp:txBody>
      <dsp:txXfrm>
        <a:off x="4148204" y="1405315"/>
        <a:ext cx="1406109" cy="596531"/>
      </dsp:txXfrm>
    </dsp:sp>
    <dsp:sp modelId="{11A405C4-E292-432A-ABAD-C307B971F876}">
      <dsp:nvSpPr>
        <dsp:cNvPr id="0" name=""/>
        <dsp:cNvSpPr/>
      </dsp:nvSpPr>
      <dsp:spPr>
        <a:xfrm>
          <a:off x="1048372" y="2808410"/>
          <a:ext cx="596531" cy="596531"/>
        </a:xfrm>
        <a:prstGeom prst="ellipse">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01EFD6A-0B8C-46E1-929E-AAD48A24FE19}">
      <dsp:nvSpPr>
        <dsp:cNvPr id="0" name=""/>
        <dsp:cNvSpPr/>
      </dsp:nvSpPr>
      <dsp:spPr>
        <a:xfrm>
          <a:off x="1173643" y="2933682"/>
          <a:ext cx="345988" cy="3459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6BA7C53-B838-4560-8BFE-43920597D96A}">
      <dsp:nvSpPr>
        <dsp:cNvPr id="0" name=""/>
        <dsp:cNvSpPr/>
      </dsp:nvSpPr>
      <dsp:spPr>
        <a:xfrm>
          <a:off x="1772731" y="2808410"/>
          <a:ext cx="1406109" cy="59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a:t>Code Generation</a:t>
          </a:r>
          <a:endParaRPr lang="en-US" sz="2000" kern="1200" dirty="0"/>
        </a:p>
      </dsp:txBody>
      <dsp:txXfrm>
        <a:off x="1772731" y="2808410"/>
        <a:ext cx="1406109" cy="596531"/>
      </dsp:txXfrm>
    </dsp:sp>
    <dsp:sp modelId="{19D285F5-2693-490D-BCA9-69607A48052E}">
      <dsp:nvSpPr>
        <dsp:cNvPr id="0" name=""/>
        <dsp:cNvSpPr/>
      </dsp:nvSpPr>
      <dsp:spPr>
        <a:xfrm>
          <a:off x="3423845" y="2808410"/>
          <a:ext cx="596531" cy="596531"/>
        </a:xfrm>
        <a:prstGeom prst="ellipse">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FA046C8-014F-49F8-A98B-4BB926BFCF38}">
      <dsp:nvSpPr>
        <dsp:cNvPr id="0" name=""/>
        <dsp:cNvSpPr/>
      </dsp:nvSpPr>
      <dsp:spPr>
        <a:xfrm>
          <a:off x="3549116" y="2933682"/>
          <a:ext cx="345988" cy="3459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E36AF02-0F76-4A0B-A89C-101F931BD87B}">
      <dsp:nvSpPr>
        <dsp:cNvPr id="0" name=""/>
        <dsp:cNvSpPr/>
      </dsp:nvSpPr>
      <dsp:spPr>
        <a:xfrm>
          <a:off x="4108095" y="2808410"/>
          <a:ext cx="1844717" cy="59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dirty="0"/>
            <a:t>Data Generation &amp; Augmentation</a:t>
          </a:r>
          <a:endParaRPr lang="en-US" sz="2000" kern="1200" dirty="0"/>
        </a:p>
      </dsp:txBody>
      <dsp:txXfrm>
        <a:off x="4108095" y="2808410"/>
        <a:ext cx="1844717" cy="596531"/>
      </dsp:txXfrm>
    </dsp:sp>
    <dsp:sp modelId="{F40A7443-D805-4D0A-996E-9281266FCEF9}">
      <dsp:nvSpPr>
        <dsp:cNvPr id="0" name=""/>
        <dsp:cNvSpPr/>
      </dsp:nvSpPr>
      <dsp:spPr>
        <a:xfrm>
          <a:off x="1048372" y="4211505"/>
          <a:ext cx="596531" cy="596531"/>
        </a:xfrm>
        <a:prstGeom prst="ellipse">
          <a:avLst/>
        </a:prstGeom>
        <a:gradFill rotWithShape="0">
          <a:gsLst>
            <a:gs pos="0">
              <a:schemeClr val="dk2">
                <a:tint val="40000"/>
                <a:hueOff val="0"/>
                <a:satOff val="0"/>
                <a:lumOff val="0"/>
                <a:alphaOff val="0"/>
                <a:tint val="100000"/>
                <a:shade val="100000"/>
                <a:satMod val="130000"/>
              </a:schemeClr>
            </a:gs>
            <a:gs pos="100000">
              <a:schemeClr val="dk2">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931F15-A9D1-46A1-BD8B-D3640C03DF32}">
      <dsp:nvSpPr>
        <dsp:cNvPr id="0" name=""/>
        <dsp:cNvSpPr/>
      </dsp:nvSpPr>
      <dsp:spPr>
        <a:xfrm>
          <a:off x="1173643" y="4336777"/>
          <a:ext cx="345988" cy="34598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B4CF3D-B3F7-4337-85E6-B0259526D6C9}">
      <dsp:nvSpPr>
        <dsp:cNvPr id="0" name=""/>
        <dsp:cNvSpPr/>
      </dsp:nvSpPr>
      <dsp:spPr>
        <a:xfrm>
          <a:off x="1772731" y="4211505"/>
          <a:ext cx="1406109" cy="59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a:t>Virtual Worlds</a:t>
          </a:r>
          <a:endParaRPr lang="en-US" sz="2000" kern="1200" dirty="0"/>
        </a:p>
      </dsp:txBody>
      <dsp:txXfrm>
        <a:off x="1772731" y="4211505"/>
        <a:ext cx="1406109" cy="596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ABFA9-D510-4F45-ADDA-0FCF008482D2}">
      <dsp:nvSpPr>
        <dsp:cNvPr id="0" name=""/>
        <dsp:cNvSpPr/>
      </dsp:nvSpPr>
      <dsp:spPr>
        <a:xfrm>
          <a:off x="7172628" y="2372380"/>
          <a:ext cx="326630" cy="2547718"/>
        </a:xfrm>
        <a:custGeom>
          <a:avLst/>
          <a:gdLst/>
          <a:ahLst/>
          <a:cxnLst/>
          <a:rect l="0" t="0" r="0" b="0"/>
          <a:pathLst>
            <a:path>
              <a:moveTo>
                <a:pt x="0" y="0"/>
              </a:moveTo>
              <a:lnTo>
                <a:pt x="0" y="2547718"/>
              </a:lnTo>
              <a:lnTo>
                <a:pt x="326630" y="254771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055CB-E6F9-41E3-B2DB-FF2643986424}">
      <dsp:nvSpPr>
        <dsp:cNvPr id="0" name=""/>
        <dsp:cNvSpPr/>
      </dsp:nvSpPr>
      <dsp:spPr>
        <a:xfrm>
          <a:off x="7172628" y="2372380"/>
          <a:ext cx="326630" cy="1001667"/>
        </a:xfrm>
        <a:custGeom>
          <a:avLst/>
          <a:gdLst/>
          <a:ahLst/>
          <a:cxnLst/>
          <a:rect l="0" t="0" r="0" b="0"/>
          <a:pathLst>
            <a:path>
              <a:moveTo>
                <a:pt x="0" y="0"/>
              </a:moveTo>
              <a:lnTo>
                <a:pt x="0" y="1001667"/>
              </a:lnTo>
              <a:lnTo>
                <a:pt x="326630" y="100166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E9A9C7-9CDB-4BAA-B193-0D4201493082}">
      <dsp:nvSpPr>
        <dsp:cNvPr id="0" name=""/>
        <dsp:cNvSpPr/>
      </dsp:nvSpPr>
      <dsp:spPr>
        <a:xfrm>
          <a:off x="5408822" y="823729"/>
          <a:ext cx="2634820" cy="459881"/>
        </a:xfrm>
        <a:custGeom>
          <a:avLst/>
          <a:gdLst/>
          <a:ahLst/>
          <a:cxnLst/>
          <a:rect l="0" t="0" r="0" b="0"/>
          <a:pathLst>
            <a:path>
              <a:moveTo>
                <a:pt x="0" y="0"/>
              </a:moveTo>
              <a:lnTo>
                <a:pt x="0" y="231240"/>
              </a:lnTo>
              <a:lnTo>
                <a:pt x="2634820" y="231240"/>
              </a:lnTo>
              <a:lnTo>
                <a:pt x="2634820" y="45988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EB4B2-048A-4BFB-9304-B3956B5B9CF7}">
      <dsp:nvSpPr>
        <dsp:cNvPr id="0" name=""/>
        <dsp:cNvSpPr/>
      </dsp:nvSpPr>
      <dsp:spPr>
        <a:xfrm>
          <a:off x="4537807" y="2372380"/>
          <a:ext cx="326630" cy="2547718"/>
        </a:xfrm>
        <a:custGeom>
          <a:avLst/>
          <a:gdLst/>
          <a:ahLst/>
          <a:cxnLst/>
          <a:rect l="0" t="0" r="0" b="0"/>
          <a:pathLst>
            <a:path>
              <a:moveTo>
                <a:pt x="0" y="0"/>
              </a:moveTo>
              <a:lnTo>
                <a:pt x="0" y="2547718"/>
              </a:lnTo>
              <a:lnTo>
                <a:pt x="326630" y="254771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CBC4EA-1580-47D8-94DB-611FF9F218A9}">
      <dsp:nvSpPr>
        <dsp:cNvPr id="0" name=""/>
        <dsp:cNvSpPr/>
      </dsp:nvSpPr>
      <dsp:spPr>
        <a:xfrm>
          <a:off x="4537807" y="2372380"/>
          <a:ext cx="326630" cy="1001667"/>
        </a:xfrm>
        <a:custGeom>
          <a:avLst/>
          <a:gdLst/>
          <a:ahLst/>
          <a:cxnLst/>
          <a:rect l="0" t="0" r="0" b="0"/>
          <a:pathLst>
            <a:path>
              <a:moveTo>
                <a:pt x="0" y="0"/>
              </a:moveTo>
              <a:lnTo>
                <a:pt x="0" y="1001667"/>
              </a:lnTo>
              <a:lnTo>
                <a:pt x="326630" y="100166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FA1E4-DE58-4F94-8472-147F71C9F82C}">
      <dsp:nvSpPr>
        <dsp:cNvPr id="0" name=""/>
        <dsp:cNvSpPr/>
      </dsp:nvSpPr>
      <dsp:spPr>
        <a:xfrm>
          <a:off x="5363102" y="823729"/>
          <a:ext cx="91440" cy="459881"/>
        </a:xfrm>
        <a:custGeom>
          <a:avLst/>
          <a:gdLst/>
          <a:ahLst/>
          <a:cxnLst/>
          <a:rect l="0" t="0" r="0" b="0"/>
          <a:pathLst>
            <a:path>
              <a:moveTo>
                <a:pt x="45720" y="0"/>
              </a:moveTo>
              <a:lnTo>
                <a:pt x="45720" y="45988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418D3-7E05-4146-9435-EAEF5161A042}">
      <dsp:nvSpPr>
        <dsp:cNvPr id="0" name=""/>
        <dsp:cNvSpPr/>
      </dsp:nvSpPr>
      <dsp:spPr>
        <a:xfrm>
          <a:off x="1902987" y="2372380"/>
          <a:ext cx="326630" cy="2547718"/>
        </a:xfrm>
        <a:custGeom>
          <a:avLst/>
          <a:gdLst/>
          <a:ahLst/>
          <a:cxnLst/>
          <a:rect l="0" t="0" r="0" b="0"/>
          <a:pathLst>
            <a:path>
              <a:moveTo>
                <a:pt x="0" y="0"/>
              </a:moveTo>
              <a:lnTo>
                <a:pt x="0" y="2547718"/>
              </a:lnTo>
              <a:lnTo>
                <a:pt x="326630" y="254771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2CB704-2C17-453A-B926-536BEF048574}">
      <dsp:nvSpPr>
        <dsp:cNvPr id="0" name=""/>
        <dsp:cNvSpPr/>
      </dsp:nvSpPr>
      <dsp:spPr>
        <a:xfrm>
          <a:off x="1902987" y="2372380"/>
          <a:ext cx="326630" cy="1001667"/>
        </a:xfrm>
        <a:custGeom>
          <a:avLst/>
          <a:gdLst/>
          <a:ahLst/>
          <a:cxnLst/>
          <a:rect l="0" t="0" r="0" b="0"/>
          <a:pathLst>
            <a:path>
              <a:moveTo>
                <a:pt x="0" y="0"/>
              </a:moveTo>
              <a:lnTo>
                <a:pt x="0" y="1001667"/>
              </a:lnTo>
              <a:lnTo>
                <a:pt x="326630" y="100166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F3828D-C187-4306-9C51-49C8149376FC}">
      <dsp:nvSpPr>
        <dsp:cNvPr id="0" name=""/>
        <dsp:cNvSpPr/>
      </dsp:nvSpPr>
      <dsp:spPr>
        <a:xfrm>
          <a:off x="2774002" y="823729"/>
          <a:ext cx="2634820" cy="459881"/>
        </a:xfrm>
        <a:custGeom>
          <a:avLst/>
          <a:gdLst/>
          <a:ahLst/>
          <a:cxnLst/>
          <a:rect l="0" t="0" r="0" b="0"/>
          <a:pathLst>
            <a:path>
              <a:moveTo>
                <a:pt x="2634820" y="0"/>
              </a:moveTo>
              <a:lnTo>
                <a:pt x="2634820" y="231240"/>
              </a:lnTo>
              <a:lnTo>
                <a:pt x="0" y="231240"/>
              </a:lnTo>
              <a:lnTo>
                <a:pt x="0" y="45988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CA8F9B-FF94-4508-861B-C9708D714A6B}">
      <dsp:nvSpPr>
        <dsp:cNvPr id="0" name=""/>
        <dsp:cNvSpPr/>
      </dsp:nvSpPr>
      <dsp:spPr>
        <a:xfrm>
          <a:off x="3758423" y="0"/>
          <a:ext cx="3300798" cy="823729"/>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NZ" sz="3200" b="1" kern="1200" dirty="0"/>
            <a:t>Key Applications</a:t>
          </a:r>
        </a:p>
      </dsp:txBody>
      <dsp:txXfrm>
        <a:off x="3758423" y="0"/>
        <a:ext cx="3300798" cy="823729"/>
      </dsp:txXfrm>
    </dsp:sp>
    <dsp:sp modelId="{2F5B429F-9F4E-4273-B199-F9F8176017DA}">
      <dsp:nvSpPr>
        <dsp:cNvPr id="0" name=""/>
        <dsp:cNvSpPr/>
      </dsp:nvSpPr>
      <dsp:spPr>
        <a:xfrm>
          <a:off x="1685233" y="1283611"/>
          <a:ext cx="2177537" cy="108876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NZ" sz="2800" b="1" kern="1200" dirty="0"/>
            <a:t>Content Generation</a:t>
          </a:r>
        </a:p>
      </dsp:txBody>
      <dsp:txXfrm>
        <a:off x="1685233" y="1283611"/>
        <a:ext cx="2177537" cy="1088768"/>
      </dsp:txXfrm>
    </dsp:sp>
    <dsp:sp modelId="{D9E78DE2-ECA7-4D88-B3D6-C3124D93C743}">
      <dsp:nvSpPr>
        <dsp:cNvPr id="0" name=""/>
        <dsp:cNvSpPr/>
      </dsp:nvSpPr>
      <dsp:spPr>
        <a:xfrm>
          <a:off x="2229618" y="2829662"/>
          <a:ext cx="2177537" cy="1088768"/>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NZ" sz="2400" kern="1200" dirty="0"/>
            <a:t>Enhanced creativity</a:t>
          </a:r>
        </a:p>
      </dsp:txBody>
      <dsp:txXfrm>
        <a:off x="2229618" y="2829662"/>
        <a:ext cx="2177537" cy="1088768"/>
      </dsp:txXfrm>
    </dsp:sp>
    <dsp:sp modelId="{246D8F6A-52E1-4E62-A966-14F5B0ADA7A3}">
      <dsp:nvSpPr>
        <dsp:cNvPr id="0" name=""/>
        <dsp:cNvSpPr/>
      </dsp:nvSpPr>
      <dsp:spPr>
        <a:xfrm>
          <a:off x="2229618" y="4375714"/>
          <a:ext cx="2177537" cy="1088768"/>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NZ" sz="2400" kern="1200" dirty="0"/>
            <a:t>Culturally relevant and contextualised</a:t>
          </a:r>
        </a:p>
      </dsp:txBody>
      <dsp:txXfrm>
        <a:off x="2229618" y="4375714"/>
        <a:ext cx="2177537" cy="1088768"/>
      </dsp:txXfrm>
    </dsp:sp>
    <dsp:sp modelId="{7F349492-26DE-4EE7-9C09-7C9DDB5532EB}">
      <dsp:nvSpPr>
        <dsp:cNvPr id="0" name=""/>
        <dsp:cNvSpPr/>
      </dsp:nvSpPr>
      <dsp:spPr>
        <a:xfrm>
          <a:off x="4320054" y="1283611"/>
          <a:ext cx="2177537" cy="108876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NZ" sz="2800" b="1" kern="1200" dirty="0"/>
            <a:t>Personalised Learning</a:t>
          </a:r>
        </a:p>
      </dsp:txBody>
      <dsp:txXfrm>
        <a:off x="4320054" y="1283611"/>
        <a:ext cx="2177537" cy="1088768"/>
      </dsp:txXfrm>
    </dsp:sp>
    <dsp:sp modelId="{9C4C2E94-8F70-4725-9A47-A0A7D386E8CE}">
      <dsp:nvSpPr>
        <dsp:cNvPr id="0" name=""/>
        <dsp:cNvSpPr/>
      </dsp:nvSpPr>
      <dsp:spPr>
        <a:xfrm>
          <a:off x="4864438" y="2829662"/>
          <a:ext cx="2177537" cy="1088768"/>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NZ" sz="2400" kern="1200" dirty="0"/>
            <a:t>Immediate feedback</a:t>
          </a:r>
        </a:p>
      </dsp:txBody>
      <dsp:txXfrm>
        <a:off x="4864438" y="2829662"/>
        <a:ext cx="2177537" cy="1088768"/>
      </dsp:txXfrm>
    </dsp:sp>
    <dsp:sp modelId="{98653551-CFD7-4134-B9A1-297F04DF72E9}">
      <dsp:nvSpPr>
        <dsp:cNvPr id="0" name=""/>
        <dsp:cNvSpPr/>
      </dsp:nvSpPr>
      <dsp:spPr>
        <a:xfrm>
          <a:off x="4864438" y="4375714"/>
          <a:ext cx="2177537" cy="1088768"/>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NZ" sz="2400" kern="1200" dirty="0"/>
            <a:t>Consistent &amp; Objective</a:t>
          </a:r>
        </a:p>
      </dsp:txBody>
      <dsp:txXfrm>
        <a:off x="4864438" y="4375714"/>
        <a:ext cx="2177537" cy="1088768"/>
      </dsp:txXfrm>
    </dsp:sp>
    <dsp:sp modelId="{6BE6A511-7676-4B89-BD78-31E0D192AE49}">
      <dsp:nvSpPr>
        <dsp:cNvPr id="0" name=""/>
        <dsp:cNvSpPr/>
      </dsp:nvSpPr>
      <dsp:spPr>
        <a:xfrm>
          <a:off x="6954874" y="1283611"/>
          <a:ext cx="2177537" cy="108876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NZ" sz="2800" b="1" kern="1200" dirty="0"/>
            <a:t>Experiential Learning</a:t>
          </a:r>
        </a:p>
      </dsp:txBody>
      <dsp:txXfrm>
        <a:off x="6954874" y="1283611"/>
        <a:ext cx="2177537" cy="1088768"/>
      </dsp:txXfrm>
    </dsp:sp>
    <dsp:sp modelId="{9CAA3FBC-53EE-4929-A332-1695C7D660F4}">
      <dsp:nvSpPr>
        <dsp:cNvPr id="0" name=""/>
        <dsp:cNvSpPr/>
      </dsp:nvSpPr>
      <dsp:spPr>
        <a:xfrm>
          <a:off x="7499258" y="2829662"/>
          <a:ext cx="2177537" cy="1088768"/>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NZ" sz="2400" kern="1200" dirty="0"/>
            <a:t>Real-time conversations</a:t>
          </a:r>
        </a:p>
      </dsp:txBody>
      <dsp:txXfrm>
        <a:off x="7499258" y="2829662"/>
        <a:ext cx="2177537" cy="1088768"/>
      </dsp:txXfrm>
    </dsp:sp>
    <dsp:sp modelId="{40B663F7-3E15-4718-80E4-A8CD5CDD75AB}">
      <dsp:nvSpPr>
        <dsp:cNvPr id="0" name=""/>
        <dsp:cNvSpPr/>
      </dsp:nvSpPr>
      <dsp:spPr>
        <a:xfrm>
          <a:off x="7499258" y="4375714"/>
          <a:ext cx="2177537" cy="1088768"/>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NZ" sz="2400" kern="1200" dirty="0"/>
            <a:t>Sociolinguistic nuances</a:t>
          </a:r>
        </a:p>
      </dsp:txBody>
      <dsp:txXfrm>
        <a:off x="7499258" y="4375714"/>
        <a:ext cx="2177537" cy="1088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DB34B-85D0-4E86-8C3D-465EA1071724}">
      <dsp:nvSpPr>
        <dsp:cNvPr id="0" name=""/>
        <dsp:cNvSpPr/>
      </dsp:nvSpPr>
      <dsp:spPr>
        <a:xfrm>
          <a:off x="1748064" y="2975"/>
          <a:ext cx="3342605" cy="200556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Situated Practice – </a:t>
          </a:r>
          <a:r>
            <a:rPr lang="en-US" sz="2800" kern="1200"/>
            <a:t>Learning in real-world contexts</a:t>
          </a:r>
        </a:p>
      </dsp:txBody>
      <dsp:txXfrm>
        <a:off x="1748064" y="2975"/>
        <a:ext cx="3342605" cy="2005563"/>
      </dsp:txXfrm>
    </dsp:sp>
    <dsp:sp modelId="{89482BFE-0365-4B63-80A6-CE82ABC4EB75}">
      <dsp:nvSpPr>
        <dsp:cNvPr id="0" name=""/>
        <dsp:cNvSpPr/>
      </dsp:nvSpPr>
      <dsp:spPr>
        <a:xfrm>
          <a:off x="5424930" y="2975"/>
          <a:ext cx="3342605" cy="2005563"/>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Overt Instruction</a:t>
          </a:r>
          <a:r>
            <a:rPr lang="en-US" sz="2800" kern="1200" dirty="0"/>
            <a:t> – Explicitly teaching how meaning is made</a:t>
          </a:r>
        </a:p>
      </dsp:txBody>
      <dsp:txXfrm>
        <a:off x="5424930" y="2975"/>
        <a:ext cx="3342605" cy="2005563"/>
      </dsp:txXfrm>
    </dsp:sp>
    <dsp:sp modelId="{92873CBA-BFDD-4FDE-BB63-20BD2901A4BC}">
      <dsp:nvSpPr>
        <dsp:cNvPr id="0" name=""/>
        <dsp:cNvSpPr/>
      </dsp:nvSpPr>
      <dsp:spPr>
        <a:xfrm>
          <a:off x="1748064" y="2342799"/>
          <a:ext cx="3342605" cy="2005563"/>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Critical Framing </a:t>
          </a:r>
          <a:r>
            <a:rPr lang="en-US" sz="2800" kern="1200" dirty="0"/>
            <a:t>– Encouraging students to question texts and technologies</a:t>
          </a:r>
        </a:p>
      </dsp:txBody>
      <dsp:txXfrm>
        <a:off x="1748064" y="2342799"/>
        <a:ext cx="3342605" cy="2005563"/>
      </dsp:txXfrm>
    </dsp:sp>
    <dsp:sp modelId="{1FD697DC-4CAF-49BA-9140-F3552D950971}">
      <dsp:nvSpPr>
        <dsp:cNvPr id="0" name=""/>
        <dsp:cNvSpPr/>
      </dsp:nvSpPr>
      <dsp:spPr>
        <a:xfrm>
          <a:off x="5424930" y="2342799"/>
          <a:ext cx="3342605" cy="2005563"/>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Transformed Practice </a:t>
          </a:r>
          <a:r>
            <a:rPr lang="en-US" sz="2800" kern="1200" dirty="0"/>
            <a:t>– Applying learning in creative ways</a:t>
          </a:r>
        </a:p>
      </dsp:txBody>
      <dsp:txXfrm>
        <a:off x="5424930" y="2342799"/>
        <a:ext cx="3342605" cy="2005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72D74-AB61-4224-8B35-B0922201FA40}">
      <dsp:nvSpPr>
        <dsp:cNvPr id="0" name=""/>
        <dsp:cNvSpPr/>
      </dsp:nvSpPr>
      <dsp:spPr>
        <a:xfrm>
          <a:off x="1315427" y="1104648"/>
          <a:ext cx="1543856" cy="15438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951E4-E84A-49AD-A3D3-0A5030FA7996}">
      <dsp:nvSpPr>
        <dsp:cNvPr id="0" name=""/>
        <dsp:cNvSpPr/>
      </dsp:nvSpPr>
      <dsp:spPr>
        <a:xfrm>
          <a:off x="371959" y="3076027"/>
          <a:ext cx="3430793"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NZ" sz="2800" b="1" kern="1200" dirty="0"/>
            <a:t>Bias in AI models</a:t>
          </a:r>
          <a:endParaRPr lang="en-US" sz="2800" b="1" kern="1200" dirty="0"/>
        </a:p>
      </dsp:txBody>
      <dsp:txXfrm>
        <a:off x="371959" y="3076027"/>
        <a:ext cx="3430793" cy="877500"/>
      </dsp:txXfrm>
    </dsp:sp>
    <dsp:sp modelId="{3460AECB-9A34-49F2-9485-517404966D3C}">
      <dsp:nvSpPr>
        <dsp:cNvPr id="0" name=""/>
        <dsp:cNvSpPr/>
      </dsp:nvSpPr>
      <dsp:spPr>
        <a:xfrm>
          <a:off x="5346609" y="1104648"/>
          <a:ext cx="1543856" cy="15438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82286-EABC-4B5E-9B0E-54D65944FDDD}">
      <dsp:nvSpPr>
        <dsp:cNvPr id="0" name=""/>
        <dsp:cNvSpPr/>
      </dsp:nvSpPr>
      <dsp:spPr>
        <a:xfrm>
          <a:off x="4403141" y="3076027"/>
          <a:ext cx="3430793"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b="1" kern="1200" dirty="0"/>
            <a:t>Data privacy </a:t>
          </a:r>
          <a:r>
            <a:rPr lang="en-NZ" sz="2800" b="1" kern="1200" dirty="0"/>
            <a:t>&amp; Student Consent </a:t>
          </a:r>
          <a:endParaRPr lang="en-US" sz="2800" b="1" kern="1200" dirty="0"/>
        </a:p>
      </dsp:txBody>
      <dsp:txXfrm>
        <a:off x="4403141" y="3076027"/>
        <a:ext cx="3430793" cy="877500"/>
      </dsp:txXfrm>
    </dsp:sp>
    <dsp:sp modelId="{E292588B-5977-4106-A150-A98B16D3D155}">
      <dsp:nvSpPr>
        <dsp:cNvPr id="0" name=""/>
        <dsp:cNvSpPr/>
      </dsp:nvSpPr>
      <dsp:spPr>
        <a:xfrm>
          <a:off x="9377791" y="1104648"/>
          <a:ext cx="1543856" cy="15438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AD88F-A5CA-4BED-8568-8699F9C29D10}">
      <dsp:nvSpPr>
        <dsp:cNvPr id="0" name=""/>
        <dsp:cNvSpPr/>
      </dsp:nvSpPr>
      <dsp:spPr>
        <a:xfrm>
          <a:off x="8434323" y="3076027"/>
          <a:ext cx="3430793"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NZ" sz="2800" b="1" kern="1200" dirty="0"/>
            <a:t>Balancing AI with Human Interaction</a:t>
          </a:r>
          <a:endParaRPr lang="en-US" sz="2800" b="1" kern="1200" dirty="0"/>
        </a:p>
      </dsp:txBody>
      <dsp:txXfrm>
        <a:off x="8434323" y="3076027"/>
        <a:ext cx="3430793" cy="877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63696-00A2-4002-AA18-BDD4728850F3}">
      <dsp:nvSpPr>
        <dsp:cNvPr id="0" name=""/>
        <dsp:cNvSpPr/>
      </dsp:nvSpPr>
      <dsp:spPr>
        <a:xfrm>
          <a:off x="225" y="737413"/>
          <a:ext cx="2718483" cy="326217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526" tIns="0" rIns="268526" bIns="330200" numCol="1" spcCol="1270" anchor="t" anchorCtr="0">
          <a:noAutofit/>
        </a:bodyPr>
        <a:lstStyle/>
        <a:p>
          <a:pPr marL="0" lvl="0" indent="0" algn="l" defTabSz="933450">
            <a:lnSpc>
              <a:spcPct val="90000"/>
            </a:lnSpc>
            <a:spcBef>
              <a:spcPct val="0"/>
            </a:spcBef>
            <a:spcAft>
              <a:spcPct val="35000"/>
            </a:spcAft>
            <a:buNone/>
          </a:pPr>
          <a:r>
            <a:rPr lang="en-US" sz="2100" b="1" kern="1200" dirty="0"/>
            <a:t>Make AI use explicit </a:t>
          </a:r>
          <a:r>
            <a:rPr lang="en-US" sz="2100" kern="1200" dirty="0"/>
            <a:t>– Teach students </a:t>
          </a:r>
          <a:r>
            <a:rPr lang="en-NZ" sz="2100" kern="1200" dirty="0"/>
            <a:t>the benefits and shortfalls of Gen AI</a:t>
          </a:r>
          <a:endParaRPr lang="en-US" sz="2100" kern="1200" dirty="0"/>
        </a:p>
      </dsp:txBody>
      <dsp:txXfrm>
        <a:off x="225" y="2042285"/>
        <a:ext cx="2718483" cy="1957307"/>
      </dsp:txXfrm>
    </dsp:sp>
    <dsp:sp modelId="{34F1D2CE-62D7-462A-85D8-EAAC37582989}">
      <dsp:nvSpPr>
        <dsp:cNvPr id="0" name=""/>
        <dsp:cNvSpPr/>
      </dsp:nvSpPr>
      <dsp:spPr>
        <a:xfrm>
          <a:off x="225" y="737413"/>
          <a:ext cx="2718483" cy="13048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8526" tIns="165100" rIns="268526"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25" y="737413"/>
        <a:ext cx="2718483" cy="1304871"/>
      </dsp:txXfrm>
    </dsp:sp>
    <dsp:sp modelId="{91CA3345-2662-446B-808E-31CECEB2E7FF}">
      <dsp:nvSpPr>
        <dsp:cNvPr id="0" name=""/>
        <dsp:cNvSpPr/>
      </dsp:nvSpPr>
      <dsp:spPr>
        <a:xfrm>
          <a:off x="2936186" y="737413"/>
          <a:ext cx="2718483" cy="3262179"/>
        </a:xfrm>
        <a:prstGeom prst="rect">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526" tIns="0" rIns="268526" bIns="330200" numCol="1" spcCol="1270" anchor="t" anchorCtr="0">
          <a:noAutofit/>
        </a:bodyPr>
        <a:lstStyle/>
        <a:p>
          <a:pPr marL="0" lvl="0" indent="0" algn="l" defTabSz="933450">
            <a:lnSpc>
              <a:spcPct val="90000"/>
            </a:lnSpc>
            <a:spcBef>
              <a:spcPct val="0"/>
            </a:spcBef>
            <a:spcAft>
              <a:spcPct val="35000"/>
            </a:spcAft>
            <a:buNone/>
          </a:pPr>
          <a:r>
            <a:rPr lang="en-US" sz="2100" b="1" kern="1200" dirty="0"/>
            <a:t>Encourage multimodal literacy </a:t>
          </a:r>
          <a:r>
            <a:rPr lang="en-US" sz="2100" kern="1200" dirty="0"/>
            <a:t>– Blend AI and human content critically</a:t>
          </a:r>
        </a:p>
      </dsp:txBody>
      <dsp:txXfrm>
        <a:off x="2936186" y="2042285"/>
        <a:ext cx="2718483" cy="1957307"/>
      </dsp:txXfrm>
    </dsp:sp>
    <dsp:sp modelId="{C9120A1A-CA92-48C9-8581-62469488CFC3}">
      <dsp:nvSpPr>
        <dsp:cNvPr id="0" name=""/>
        <dsp:cNvSpPr/>
      </dsp:nvSpPr>
      <dsp:spPr>
        <a:xfrm>
          <a:off x="2936186" y="737413"/>
          <a:ext cx="2718483" cy="13048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8526" tIns="165100" rIns="268526"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936186" y="737413"/>
        <a:ext cx="2718483" cy="1304871"/>
      </dsp:txXfrm>
    </dsp:sp>
    <dsp:sp modelId="{E8F59B21-0476-4E97-B2AD-17F27671E93A}">
      <dsp:nvSpPr>
        <dsp:cNvPr id="0" name=""/>
        <dsp:cNvSpPr/>
      </dsp:nvSpPr>
      <dsp:spPr>
        <a:xfrm>
          <a:off x="5872148" y="737413"/>
          <a:ext cx="2718483" cy="3262179"/>
        </a:xfrm>
        <a:prstGeom prst="rect">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526" tIns="0" rIns="268526" bIns="330200" numCol="1" spcCol="1270" anchor="t" anchorCtr="0">
          <a:noAutofit/>
        </a:bodyPr>
        <a:lstStyle/>
        <a:p>
          <a:pPr marL="0" lvl="0" indent="0" algn="l" defTabSz="933450">
            <a:lnSpc>
              <a:spcPct val="90000"/>
            </a:lnSpc>
            <a:spcBef>
              <a:spcPct val="0"/>
            </a:spcBef>
            <a:spcAft>
              <a:spcPct val="35000"/>
            </a:spcAft>
            <a:buNone/>
          </a:pPr>
          <a:r>
            <a:rPr lang="en-US" sz="2100" b="1" kern="1200" dirty="0"/>
            <a:t>Foster agency </a:t>
          </a:r>
          <a:r>
            <a:rPr lang="en-US" sz="2100" kern="1200" dirty="0"/>
            <a:t>– Guide students in using AI as a tool for learning</a:t>
          </a:r>
          <a:r>
            <a:rPr lang="en-NZ" sz="2100" kern="1200" dirty="0"/>
            <a:t> via effective prompting</a:t>
          </a:r>
          <a:endParaRPr lang="en-US" sz="2100" kern="1200" dirty="0"/>
        </a:p>
      </dsp:txBody>
      <dsp:txXfrm>
        <a:off x="5872148" y="2042285"/>
        <a:ext cx="2718483" cy="1957307"/>
      </dsp:txXfrm>
    </dsp:sp>
    <dsp:sp modelId="{584843C9-AA0A-4FC4-85D7-E6E010239802}">
      <dsp:nvSpPr>
        <dsp:cNvPr id="0" name=""/>
        <dsp:cNvSpPr/>
      </dsp:nvSpPr>
      <dsp:spPr>
        <a:xfrm>
          <a:off x="5872148" y="737413"/>
          <a:ext cx="2718483" cy="13048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8526" tIns="165100" rIns="268526"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872148" y="737413"/>
        <a:ext cx="2718483" cy="1304871"/>
      </dsp:txXfrm>
    </dsp:sp>
    <dsp:sp modelId="{210C53D7-3DAD-457C-B6A6-B36D9DEAD2A9}">
      <dsp:nvSpPr>
        <dsp:cNvPr id="0" name=""/>
        <dsp:cNvSpPr/>
      </dsp:nvSpPr>
      <dsp:spPr>
        <a:xfrm>
          <a:off x="8808335" y="763184"/>
          <a:ext cx="2718483" cy="3262179"/>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526" tIns="0" rIns="268526" bIns="330200" numCol="1" spcCol="1270" anchor="t" anchorCtr="0">
          <a:noAutofit/>
        </a:bodyPr>
        <a:lstStyle/>
        <a:p>
          <a:pPr marL="0" lvl="0" indent="0" algn="l" defTabSz="933450">
            <a:lnSpc>
              <a:spcPct val="90000"/>
            </a:lnSpc>
            <a:spcBef>
              <a:spcPct val="0"/>
            </a:spcBef>
            <a:spcAft>
              <a:spcPct val="35000"/>
            </a:spcAft>
            <a:buNone/>
          </a:pPr>
          <a:r>
            <a:rPr lang="en-US" sz="2100" b="1" kern="1200" dirty="0"/>
            <a:t>Multiliteracies Pedagogy </a:t>
          </a:r>
          <a:r>
            <a:rPr lang="en-US" sz="2100" kern="1200" dirty="0"/>
            <a:t>– Four pedagogical moves</a:t>
          </a:r>
        </a:p>
      </dsp:txBody>
      <dsp:txXfrm>
        <a:off x="8808335" y="2068056"/>
        <a:ext cx="2718483" cy="1957307"/>
      </dsp:txXfrm>
    </dsp:sp>
    <dsp:sp modelId="{3AD7ACB9-BD25-4F77-BFE2-D048D69A3FF8}">
      <dsp:nvSpPr>
        <dsp:cNvPr id="0" name=""/>
        <dsp:cNvSpPr/>
      </dsp:nvSpPr>
      <dsp:spPr>
        <a:xfrm>
          <a:off x="8808110" y="737413"/>
          <a:ext cx="2718483" cy="13048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68526" tIns="165100" rIns="268526"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808110" y="737413"/>
        <a:ext cx="2718483" cy="13048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6B91E-E3DE-4BB4-A217-7E55CDFFC592}">
      <dsp:nvSpPr>
        <dsp:cNvPr id="0" name=""/>
        <dsp:cNvSpPr/>
      </dsp:nvSpPr>
      <dsp:spPr>
        <a:xfrm rot="5400000">
          <a:off x="2672776" y="789222"/>
          <a:ext cx="2329117" cy="2157931"/>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pPr>
          <a:r>
            <a:rPr lang="en-US" sz="2000" kern="1200" dirty="0"/>
            <a:t>Teachers become facilitators of AI-informed learning</a:t>
          </a:r>
        </a:p>
      </dsp:txBody>
      <dsp:txXfrm rot="-5400000">
        <a:off x="3104807" y="1077550"/>
        <a:ext cx="1465055" cy="1581275"/>
      </dsp:txXfrm>
    </dsp:sp>
    <dsp:sp modelId="{76FC559B-2BE7-4BC6-916A-1D74FCC1595E}">
      <dsp:nvSpPr>
        <dsp:cNvPr id="0" name=""/>
        <dsp:cNvSpPr/>
      </dsp:nvSpPr>
      <dsp:spPr>
        <a:xfrm>
          <a:off x="4827450" y="640793"/>
          <a:ext cx="1958805" cy="1053121"/>
        </a:xfrm>
        <a:prstGeom prst="rect">
          <a:avLst/>
        </a:prstGeom>
        <a:noFill/>
        <a:ln>
          <a:noFill/>
        </a:ln>
        <a:effectLst/>
      </dsp:spPr>
      <dsp:style>
        <a:lnRef idx="0">
          <a:scrgbClr r="0" g="0" b="0"/>
        </a:lnRef>
        <a:fillRef idx="0">
          <a:scrgbClr r="0" g="0" b="0"/>
        </a:fillRef>
        <a:effectRef idx="0">
          <a:scrgbClr r="0" g="0" b="0"/>
        </a:effectRef>
        <a:fontRef idx="minor"/>
      </dsp:style>
    </dsp:sp>
    <dsp:sp modelId="{0BAAA50D-C8EF-448A-BC97-0B85D4C6BCCF}">
      <dsp:nvSpPr>
        <dsp:cNvPr id="0" name=""/>
        <dsp:cNvSpPr/>
      </dsp:nvSpPr>
      <dsp:spPr>
        <a:xfrm rot="5400000">
          <a:off x="1636668" y="1301693"/>
          <a:ext cx="1099353" cy="994399"/>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846967" y="1423695"/>
        <a:ext cx="678755" cy="750395"/>
      </dsp:txXfrm>
    </dsp:sp>
    <dsp:sp modelId="{35BD5D4C-21D8-49F1-897E-06BADC817423}">
      <dsp:nvSpPr>
        <dsp:cNvPr id="0" name=""/>
        <dsp:cNvSpPr/>
      </dsp:nvSpPr>
      <dsp:spPr>
        <a:xfrm rot="5400000">
          <a:off x="575552" y="2283765"/>
          <a:ext cx="2385389" cy="2255508"/>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100000"/>
            </a:lnSpc>
            <a:spcBef>
              <a:spcPct val="0"/>
            </a:spcBef>
            <a:spcAft>
              <a:spcPct val="35000"/>
            </a:spcAft>
            <a:buNone/>
          </a:pPr>
          <a:r>
            <a:rPr lang="en-US" sz="2000" kern="1200" dirty="0"/>
            <a:t>AI literacy must be embedded in TESOL</a:t>
          </a:r>
          <a:r>
            <a:rPr lang="en-NZ" sz="2000" kern="1200" dirty="0"/>
            <a:t>/literacy</a:t>
          </a:r>
          <a:r>
            <a:rPr lang="en-US" sz="2000" kern="1200" dirty="0"/>
            <a:t> curricula</a:t>
          </a:r>
        </a:p>
      </dsp:txBody>
      <dsp:txXfrm rot="-5400000">
        <a:off x="1006176" y="2605566"/>
        <a:ext cx="1524140" cy="1611907"/>
      </dsp:txXfrm>
    </dsp:sp>
    <dsp:sp modelId="{7F7A13A7-8D8F-41E9-B012-7412617C82DC}">
      <dsp:nvSpPr>
        <dsp:cNvPr id="0" name=""/>
        <dsp:cNvSpPr/>
      </dsp:nvSpPr>
      <dsp:spPr>
        <a:xfrm>
          <a:off x="467529" y="2732660"/>
          <a:ext cx="1895618" cy="1053121"/>
        </a:xfrm>
        <a:prstGeom prst="rect">
          <a:avLst/>
        </a:prstGeom>
        <a:noFill/>
        <a:ln>
          <a:noFill/>
        </a:ln>
        <a:effectLst/>
      </dsp:spPr>
      <dsp:style>
        <a:lnRef idx="0">
          <a:scrgbClr r="0" g="0" b="0"/>
        </a:lnRef>
        <a:fillRef idx="0">
          <a:scrgbClr r="0" g="0" b="0"/>
        </a:fillRef>
        <a:effectRef idx="0">
          <a:scrgbClr r="0" g="0" b="0"/>
        </a:effectRef>
        <a:fontRef idx="minor"/>
      </dsp:style>
    </dsp:sp>
    <dsp:sp modelId="{3F5D76DB-7087-4682-9871-CFC8C59598F6}">
      <dsp:nvSpPr>
        <dsp:cNvPr id="0" name=""/>
        <dsp:cNvSpPr/>
      </dsp:nvSpPr>
      <dsp:spPr>
        <a:xfrm rot="5400000">
          <a:off x="4976817" y="2551326"/>
          <a:ext cx="909528" cy="826884"/>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149692" y="2654705"/>
        <a:ext cx="563778" cy="620126"/>
      </dsp:txXfrm>
    </dsp:sp>
    <dsp:sp modelId="{3B582937-B671-4A09-9EA9-C2D1A87506FA}">
      <dsp:nvSpPr>
        <dsp:cNvPr id="0" name=""/>
        <dsp:cNvSpPr/>
      </dsp:nvSpPr>
      <dsp:spPr>
        <a:xfrm rot="5400000">
          <a:off x="3457457" y="3275397"/>
          <a:ext cx="2286536" cy="2225258"/>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100000"/>
            </a:lnSpc>
            <a:spcBef>
              <a:spcPct val="0"/>
            </a:spcBef>
            <a:spcAft>
              <a:spcPct val="35000"/>
            </a:spcAft>
            <a:buNone/>
          </a:pPr>
          <a:r>
            <a:rPr lang="en-US" sz="2000" kern="1200" dirty="0"/>
            <a:t>Need for policy discussions on ethical AI use in education</a:t>
          </a:r>
        </a:p>
      </dsp:txBody>
      <dsp:txXfrm rot="-5400000">
        <a:off x="3854003" y="3620741"/>
        <a:ext cx="1493444" cy="1534570"/>
      </dsp:txXfrm>
    </dsp:sp>
    <dsp:sp modelId="{9AF343FD-9C76-4E20-9E39-1F524D640AC8}">
      <dsp:nvSpPr>
        <dsp:cNvPr id="0" name=""/>
        <dsp:cNvSpPr/>
      </dsp:nvSpPr>
      <dsp:spPr>
        <a:xfrm>
          <a:off x="4827450" y="4803237"/>
          <a:ext cx="1958805" cy="1053121"/>
        </a:xfrm>
        <a:prstGeom prst="rect">
          <a:avLst/>
        </a:prstGeom>
        <a:noFill/>
        <a:ln>
          <a:noFill/>
        </a:ln>
        <a:effectLst/>
      </dsp:spPr>
      <dsp:style>
        <a:lnRef idx="0">
          <a:scrgbClr r="0" g="0" b="0"/>
        </a:lnRef>
        <a:fillRef idx="0">
          <a:scrgbClr r="0" g="0" b="0"/>
        </a:fillRef>
        <a:effectRef idx="0">
          <a:scrgbClr r="0" g="0" b="0"/>
        </a:effectRef>
        <a:fontRef idx="minor"/>
      </dsp:style>
    </dsp:sp>
    <dsp:sp modelId="{CB4CF898-EBB8-4DC0-A6B6-34465B77336B}">
      <dsp:nvSpPr>
        <dsp:cNvPr id="0" name=""/>
        <dsp:cNvSpPr/>
      </dsp:nvSpPr>
      <dsp:spPr>
        <a:xfrm rot="5400000">
          <a:off x="2448853" y="4268166"/>
          <a:ext cx="894292" cy="820165"/>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616945" y="4373974"/>
        <a:ext cx="558107" cy="6085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99910-369C-4416-9736-1785223848E1}" type="datetimeFigureOut">
              <a:rPr lang="en-NZ" smtClean="0"/>
              <a:t>3/04/2025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A2960-6ECA-4210-8076-E5E2058B70A2}" type="slidenum">
              <a:rPr lang="en-NZ" smtClean="0"/>
              <a:t>‹#›</a:t>
            </a:fld>
            <a:endParaRPr lang="en-NZ"/>
          </a:p>
        </p:txBody>
      </p:sp>
    </p:spTree>
    <p:extLst>
      <p:ext uri="{BB962C8B-B14F-4D97-AF65-F5344CB8AC3E}">
        <p14:creationId xmlns:p14="http://schemas.microsoft.com/office/powerpoint/2010/main" val="313532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1</a:t>
            </a:fld>
            <a:endParaRPr lang="en-NZ"/>
          </a:p>
        </p:txBody>
      </p:sp>
    </p:spTree>
    <p:extLst>
      <p:ext uri="{BB962C8B-B14F-4D97-AF65-F5344CB8AC3E}">
        <p14:creationId xmlns:p14="http://schemas.microsoft.com/office/powerpoint/2010/main" val="356866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11</a:t>
            </a:fld>
            <a:endParaRPr lang="en-NZ"/>
          </a:p>
        </p:txBody>
      </p:sp>
    </p:spTree>
    <p:extLst>
      <p:ext uri="{BB962C8B-B14F-4D97-AF65-F5344CB8AC3E}">
        <p14:creationId xmlns:p14="http://schemas.microsoft.com/office/powerpoint/2010/main" val="849433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E3075-4146-0320-AD41-5F81B058E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03717-AFBC-7E76-5FF3-21935EE29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38997-D97A-4F1E-8C4F-9A03005F2632}"/>
              </a:ext>
            </a:extLst>
          </p:cNvPr>
          <p:cNvSpPr>
            <a:spLocks noGrp="1"/>
          </p:cNvSpPr>
          <p:nvPr>
            <p:ph type="body" idx="1"/>
          </p:nvPr>
        </p:nvSpPr>
        <p:spPr/>
        <p:txBody>
          <a:bodyPr/>
          <a:lstStyle/>
          <a:p>
            <a:pPr>
              <a:buNone/>
            </a:pPr>
            <a:endParaRPr lang="en-GB" dirty="0"/>
          </a:p>
        </p:txBody>
      </p:sp>
      <p:sp>
        <p:nvSpPr>
          <p:cNvPr id="4" name="Slide Number Placeholder 3">
            <a:extLst>
              <a:ext uri="{FF2B5EF4-FFF2-40B4-BE49-F238E27FC236}">
                <a16:creationId xmlns:a16="http://schemas.microsoft.com/office/drawing/2014/main" id="{318D86E2-F88F-731B-A76C-D52B232B0116}"/>
              </a:ext>
            </a:extLst>
          </p:cNvPr>
          <p:cNvSpPr>
            <a:spLocks noGrp="1"/>
          </p:cNvSpPr>
          <p:nvPr>
            <p:ph type="sldNum" sz="quarter" idx="5"/>
          </p:nvPr>
        </p:nvSpPr>
        <p:spPr/>
        <p:txBody>
          <a:bodyPr/>
          <a:lstStyle/>
          <a:p>
            <a:fld id="{4BDA2960-6ECA-4210-8076-E5E2058B70A2}" type="slidenum">
              <a:rPr lang="en-NZ" smtClean="0"/>
              <a:t>12</a:t>
            </a:fld>
            <a:endParaRPr lang="en-NZ"/>
          </a:p>
        </p:txBody>
      </p:sp>
    </p:spTree>
    <p:extLst>
      <p:ext uri="{BB962C8B-B14F-4D97-AF65-F5344CB8AC3E}">
        <p14:creationId xmlns:p14="http://schemas.microsoft.com/office/powerpoint/2010/main" val="74790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13</a:t>
            </a:fld>
            <a:endParaRPr lang="en-NZ"/>
          </a:p>
        </p:txBody>
      </p:sp>
    </p:spTree>
    <p:extLst>
      <p:ext uri="{BB962C8B-B14F-4D97-AF65-F5344CB8AC3E}">
        <p14:creationId xmlns:p14="http://schemas.microsoft.com/office/powerpoint/2010/main" val="607870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14</a:t>
            </a:fld>
            <a:endParaRPr lang="en-NZ"/>
          </a:p>
        </p:txBody>
      </p:sp>
    </p:spTree>
    <p:extLst>
      <p:ext uri="{BB962C8B-B14F-4D97-AF65-F5344CB8AC3E}">
        <p14:creationId xmlns:p14="http://schemas.microsoft.com/office/powerpoint/2010/main" val="392488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dirty="0"/>
          </a:p>
        </p:txBody>
      </p:sp>
      <p:sp>
        <p:nvSpPr>
          <p:cNvPr id="4" name="Slide Number Placeholder 3"/>
          <p:cNvSpPr>
            <a:spLocks noGrp="1"/>
          </p:cNvSpPr>
          <p:nvPr>
            <p:ph type="sldNum" sz="quarter" idx="5"/>
          </p:nvPr>
        </p:nvSpPr>
        <p:spPr/>
        <p:txBody>
          <a:bodyPr/>
          <a:lstStyle/>
          <a:p>
            <a:fld id="{4BDA2960-6ECA-4210-8076-E5E2058B70A2}" type="slidenum">
              <a:rPr lang="en-NZ" smtClean="0"/>
              <a:t>15</a:t>
            </a:fld>
            <a:endParaRPr lang="en-NZ"/>
          </a:p>
        </p:txBody>
      </p:sp>
    </p:spTree>
    <p:extLst>
      <p:ext uri="{BB962C8B-B14F-4D97-AF65-F5344CB8AC3E}">
        <p14:creationId xmlns:p14="http://schemas.microsoft.com/office/powerpoint/2010/main" val="187955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16</a:t>
            </a:fld>
            <a:endParaRPr lang="en-NZ"/>
          </a:p>
        </p:txBody>
      </p:sp>
    </p:spTree>
    <p:extLst>
      <p:ext uri="{BB962C8B-B14F-4D97-AF65-F5344CB8AC3E}">
        <p14:creationId xmlns:p14="http://schemas.microsoft.com/office/powerpoint/2010/main" val="560939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17</a:t>
            </a:fld>
            <a:endParaRPr lang="en-NZ"/>
          </a:p>
        </p:txBody>
      </p:sp>
    </p:spTree>
    <p:extLst>
      <p:ext uri="{BB962C8B-B14F-4D97-AF65-F5344CB8AC3E}">
        <p14:creationId xmlns:p14="http://schemas.microsoft.com/office/powerpoint/2010/main" val="135598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18</a:t>
            </a:fld>
            <a:endParaRPr lang="en-NZ"/>
          </a:p>
        </p:txBody>
      </p:sp>
    </p:spTree>
    <p:extLst>
      <p:ext uri="{BB962C8B-B14F-4D97-AF65-F5344CB8AC3E}">
        <p14:creationId xmlns:p14="http://schemas.microsoft.com/office/powerpoint/2010/main" val="272827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19</a:t>
            </a:fld>
            <a:endParaRPr lang="en-NZ"/>
          </a:p>
        </p:txBody>
      </p:sp>
    </p:spTree>
    <p:extLst>
      <p:ext uri="{BB962C8B-B14F-4D97-AF65-F5344CB8AC3E}">
        <p14:creationId xmlns:p14="http://schemas.microsoft.com/office/powerpoint/2010/main" val="272956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065CE-2910-4932-B6DF-709EBA47D6A3}"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080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2</a:t>
            </a:fld>
            <a:endParaRPr lang="en-NZ"/>
          </a:p>
        </p:txBody>
      </p:sp>
    </p:spTree>
    <p:extLst>
      <p:ext uri="{BB962C8B-B14F-4D97-AF65-F5344CB8AC3E}">
        <p14:creationId xmlns:p14="http://schemas.microsoft.com/office/powerpoint/2010/main" val="180559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3</a:t>
            </a:fld>
            <a:endParaRPr lang="en-NZ"/>
          </a:p>
        </p:txBody>
      </p:sp>
    </p:spTree>
    <p:extLst>
      <p:ext uri="{BB962C8B-B14F-4D97-AF65-F5344CB8AC3E}">
        <p14:creationId xmlns:p14="http://schemas.microsoft.com/office/powerpoint/2010/main" val="299827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None/>
            </a:pPr>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4</a:t>
            </a:fld>
            <a:endParaRPr lang="en-NZ"/>
          </a:p>
        </p:txBody>
      </p:sp>
    </p:spTree>
    <p:extLst>
      <p:ext uri="{BB962C8B-B14F-4D97-AF65-F5344CB8AC3E}">
        <p14:creationId xmlns:p14="http://schemas.microsoft.com/office/powerpoint/2010/main" val="68907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EAF8C-368B-B3F7-3731-516262973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8FC6F-D026-BC3B-E924-9B32B85CF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50465-0530-8244-87E7-3E93B3B0FD9C}"/>
              </a:ext>
            </a:extLst>
          </p:cNvPr>
          <p:cNvSpPr>
            <a:spLocks noGrp="1"/>
          </p:cNvSpPr>
          <p:nvPr>
            <p:ph type="body" idx="1"/>
          </p:nvPr>
        </p:nvSpPr>
        <p:spPr/>
        <p:txBody>
          <a:bodyPr/>
          <a:lstStyle/>
          <a:p>
            <a:pPr rtl="0">
              <a:buNone/>
            </a:pPr>
            <a:endParaRPr lang="en-NZ" dirty="0"/>
          </a:p>
        </p:txBody>
      </p:sp>
      <p:sp>
        <p:nvSpPr>
          <p:cNvPr id="4" name="Slide Number Placeholder 3">
            <a:extLst>
              <a:ext uri="{FF2B5EF4-FFF2-40B4-BE49-F238E27FC236}">
                <a16:creationId xmlns:a16="http://schemas.microsoft.com/office/drawing/2014/main" id="{8EFE74A1-1ED0-1B28-9DD0-DCC85391E8D9}"/>
              </a:ext>
            </a:extLst>
          </p:cNvPr>
          <p:cNvSpPr>
            <a:spLocks noGrp="1"/>
          </p:cNvSpPr>
          <p:nvPr>
            <p:ph type="sldNum" sz="quarter" idx="5"/>
          </p:nvPr>
        </p:nvSpPr>
        <p:spPr/>
        <p:txBody>
          <a:bodyPr/>
          <a:lstStyle/>
          <a:p>
            <a:fld id="{4BDA2960-6ECA-4210-8076-E5E2058B70A2}" type="slidenum">
              <a:rPr lang="en-NZ" smtClean="0"/>
              <a:t>5</a:t>
            </a:fld>
            <a:endParaRPr lang="en-NZ"/>
          </a:p>
        </p:txBody>
      </p:sp>
    </p:spTree>
    <p:extLst>
      <p:ext uri="{BB962C8B-B14F-4D97-AF65-F5344CB8AC3E}">
        <p14:creationId xmlns:p14="http://schemas.microsoft.com/office/powerpoint/2010/main" val="409935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dirty="0"/>
          </a:p>
        </p:txBody>
      </p:sp>
      <p:sp>
        <p:nvSpPr>
          <p:cNvPr id="4" name="Slide Number Placeholder 3"/>
          <p:cNvSpPr>
            <a:spLocks noGrp="1"/>
          </p:cNvSpPr>
          <p:nvPr>
            <p:ph type="sldNum" sz="quarter" idx="5"/>
          </p:nvPr>
        </p:nvSpPr>
        <p:spPr/>
        <p:txBody>
          <a:bodyPr/>
          <a:lstStyle/>
          <a:p>
            <a:fld id="{4BDA2960-6ECA-4210-8076-E5E2058B70A2}" type="slidenum">
              <a:rPr lang="en-NZ" smtClean="0"/>
              <a:t>6</a:t>
            </a:fld>
            <a:endParaRPr lang="en-NZ"/>
          </a:p>
        </p:txBody>
      </p:sp>
    </p:spTree>
    <p:extLst>
      <p:ext uri="{BB962C8B-B14F-4D97-AF65-F5344CB8AC3E}">
        <p14:creationId xmlns:p14="http://schemas.microsoft.com/office/powerpoint/2010/main" val="306361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6f80d1f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6f80d1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None/>
            </a:pPr>
            <a:endParaRPr lang="en-GB" sz="2800" dirty="0">
              <a:effectLst/>
            </a:endParaRPr>
          </a:p>
        </p:txBody>
      </p:sp>
      <p:sp>
        <p:nvSpPr>
          <p:cNvPr id="4" name="Slide Number Placeholder 3"/>
          <p:cNvSpPr>
            <a:spLocks noGrp="1"/>
          </p:cNvSpPr>
          <p:nvPr>
            <p:ph type="sldNum" sz="quarter" idx="5"/>
          </p:nvPr>
        </p:nvSpPr>
        <p:spPr/>
        <p:txBody>
          <a:bodyPr/>
          <a:lstStyle/>
          <a:p>
            <a:fld id="{528065CE-2910-4932-B6DF-709EBA47D6A3}" type="slidenum">
              <a:rPr lang="en-NZ" smtClean="0"/>
              <a:t>8</a:t>
            </a:fld>
            <a:endParaRPr lang="en-NZ"/>
          </a:p>
        </p:txBody>
      </p:sp>
    </p:spTree>
    <p:extLst>
      <p:ext uri="{BB962C8B-B14F-4D97-AF65-F5344CB8AC3E}">
        <p14:creationId xmlns:p14="http://schemas.microsoft.com/office/powerpoint/2010/main" val="314263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endParaRPr lang="en-NZ" dirty="0"/>
          </a:p>
        </p:txBody>
      </p:sp>
      <p:sp>
        <p:nvSpPr>
          <p:cNvPr id="4" name="Slide Number Placeholder 3"/>
          <p:cNvSpPr>
            <a:spLocks noGrp="1"/>
          </p:cNvSpPr>
          <p:nvPr>
            <p:ph type="sldNum" sz="quarter" idx="5"/>
          </p:nvPr>
        </p:nvSpPr>
        <p:spPr/>
        <p:txBody>
          <a:bodyPr/>
          <a:lstStyle/>
          <a:p>
            <a:fld id="{4BDA2960-6ECA-4210-8076-E5E2058B70A2}" type="slidenum">
              <a:rPr lang="en-NZ" smtClean="0"/>
              <a:t>9</a:t>
            </a:fld>
            <a:endParaRPr lang="en-NZ"/>
          </a:p>
        </p:txBody>
      </p:sp>
    </p:spTree>
    <p:extLst>
      <p:ext uri="{BB962C8B-B14F-4D97-AF65-F5344CB8AC3E}">
        <p14:creationId xmlns:p14="http://schemas.microsoft.com/office/powerpoint/2010/main" val="220266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haracter.a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4_EAE2B1E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7" name="Picture 6" descr="3D art of a person">
            <a:extLst>
              <a:ext uri="{FF2B5EF4-FFF2-40B4-BE49-F238E27FC236}">
                <a16:creationId xmlns:a16="http://schemas.microsoft.com/office/drawing/2014/main" id="{D1F4713D-6609-E980-031E-664117FD0411}"/>
              </a:ext>
            </a:extLst>
          </p:cNvPr>
          <p:cNvPicPr>
            <a:picLocks noChangeAspect="1"/>
          </p:cNvPicPr>
          <p:nvPr/>
        </p:nvPicPr>
        <p:blipFill>
          <a:blip r:embed="rId3">
            <a:alphaModFix amt="60000"/>
          </a:blip>
          <a:srcRect t="19054" b="24696"/>
          <a:stretch/>
        </p:blipFill>
        <p:spPr>
          <a:xfrm>
            <a:off x="-1" y="10"/>
            <a:ext cx="12192001" cy="6857990"/>
          </a:xfrm>
          <a:prstGeom prst="rect">
            <a:avLst/>
          </a:prstGeom>
        </p:spPr>
      </p:pic>
      <p:sp>
        <p:nvSpPr>
          <p:cNvPr id="4" name="Title 3">
            <a:extLst>
              <a:ext uri="{FF2B5EF4-FFF2-40B4-BE49-F238E27FC236}">
                <a16:creationId xmlns:a16="http://schemas.microsoft.com/office/drawing/2014/main" id="{A1873796-B092-8AC2-C7FF-579D941EF69B}"/>
              </a:ext>
            </a:extLst>
          </p:cNvPr>
          <p:cNvSpPr>
            <a:spLocks noGrp="1"/>
          </p:cNvSpPr>
          <p:nvPr>
            <p:ph type="ctrTitle"/>
          </p:nvPr>
        </p:nvSpPr>
        <p:spPr>
          <a:xfrm>
            <a:off x="1198181" y="1486039"/>
            <a:ext cx="9795637" cy="2220775"/>
          </a:xfrm>
        </p:spPr>
        <p:txBody>
          <a:bodyPr>
            <a:normAutofit/>
          </a:bodyPr>
          <a:lstStyle/>
          <a:p>
            <a:pPr>
              <a:lnSpc>
                <a:spcPct val="90000"/>
              </a:lnSpc>
            </a:pPr>
            <a:r>
              <a:rPr lang="en-NZ" sz="4800" b="1" dirty="0">
                <a:solidFill>
                  <a:srgbClr val="FFFFFF"/>
                </a:solidFill>
              </a:rPr>
              <a:t>When Machines Speak: </a:t>
            </a:r>
            <a:br>
              <a:rPr lang="en-NZ" sz="4800" b="1" dirty="0">
                <a:solidFill>
                  <a:srgbClr val="FFFFFF"/>
                </a:solidFill>
              </a:rPr>
            </a:br>
            <a:r>
              <a:rPr lang="en-NZ" sz="4800" dirty="0">
                <a:solidFill>
                  <a:srgbClr val="FFFFFF"/>
                </a:solidFill>
              </a:rPr>
              <a:t>Multiliteracies Pedagogy in the Age of Generative AI</a:t>
            </a:r>
          </a:p>
        </p:txBody>
      </p:sp>
      <p:sp>
        <p:nvSpPr>
          <p:cNvPr id="5" name="Subtitle 4">
            <a:extLst>
              <a:ext uri="{FF2B5EF4-FFF2-40B4-BE49-F238E27FC236}">
                <a16:creationId xmlns:a16="http://schemas.microsoft.com/office/drawing/2014/main" id="{A4376B14-2DA0-CD5E-04D0-FA37F3CC20E7}"/>
              </a:ext>
            </a:extLst>
          </p:cNvPr>
          <p:cNvSpPr>
            <a:spLocks noGrp="1"/>
          </p:cNvSpPr>
          <p:nvPr>
            <p:ph type="subTitle" idx="1"/>
          </p:nvPr>
        </p:nvSpPr>
        <p:spPr>
          <a:xfrm>
            <a:off x="1198181" y="4077061"/>
            <a:ext cx="9795637" cy="2057043"/>
          </a:xfrm>
        </p:spPr>
        <p:txBody>
          <a:bodyPr>
            <a:normAutofit/>
          </a:bodyPr>
          <a:lstStyle/>
          <a:p>
            <a:r>
              <a:rPr lang="en-NZ" dirty="0">
                <a:solidFill>
                  <a:srgbClr val="FFFFFF"/>
                </a:solidFill>
              </a:rPr>
              <a:t>Jia Rong Yap </a:t>
            </a:r>
          </a:p>
          <a:p>
            <a:r>
              <a:rPr lang="en-NZ" sz="2000" dirty="0">
                <a:solidFill>
                  <a:srgbClr val="FFFFFF"/>
                </a:solidFill>
              </a:rPr>
              <a:t>B.Ed. TESL, M.ESL, PhD (Language &amp; Literacy)</a:t>
            </a:r>
            <a:endParaRPr lang="en-NZ" sz="2400" dirty="0">
              <a:solidFill>
                <a:srgbClr val="FFFFFF"/>
              </a:solidFill>
            </a:endParaRPr>
          </a:p>
          <a:p>
            <a:r>
              <a:rPr lang="en-NZ" sz="2800" dirty="0">
                <a:solidFill>
                  <a:srgbClr val="FFFFFF"/>
                </a:solidFill>
              </a:rPr>
              <a:t>English Language Partners New Zealand</a:t>
            </a:r>
          </a:p>
        </p:txBody>
      </p:sp>
    </p:spTree>
    <p:extLst>
      <p:ext uri="{BB962C8B-B14F-4D97-AF65-F5344CB8AC3E}">
        <p14:creationId xmlns:p14="http://schemas.microsoft.com/office/powerpoint/2010/main" val="361578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ADF469-B369-7CDF-D75A-C3D9D66F276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creenshot of a chat&#10;&#10;AI-generated content may be incorrect.">
            <a:hlinkClick r:id="rId2"/>
            <a:extLst>
              <a:ext uri="{FF2B5EF4-FFF2-40B4-BE49-F238E27FC236}">
                <a16:creationId xmlns:a16="http://schemas.microsoft.com/office/drawing/2014/main" id="{AEC9C0D7-2CF5-543D-AAD0-2557F5A5B128}"/>
              </a:ext>
            </a:extLst>
          </p:cNvPr>
          <p:cNvPicPr>
            <a:picLocks noChangeAspect="1"/>
          </p:cNvPicPr>
          <p:nvPr/>
        </p:nvPicPr>
        <p:blipFill>
          <a:blip r:embed="rId3"/>
          <a:srcRect b="7042"/>
          <a:stretch/>
        </p:blipFill>
        <p:spPr>
          <a:xfrm>
            <a:off x="6459" y="1282"/>
            <a:ext cx="12191980" cy="6856718"/>
          </a:xfrm>
          <a:prstGeom prst="rect">
            <a:avLst/>
          </a:prstGeom>
        </p:spPr>
      </p:pic>
    </p:spTree>
    <p:extLst>
      <p:ext uri="{BB962C8B-B14F-4D97-AF65-F5344CB8AC3E}">
        <p14:creationId xmlns:p14="http://schemas.microsoft.com/office/powerpoint/2010/main" val="386582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7EE8-A495-A5DF-9B96-268B38F03A27}"/>
              </a:ext>
            </a:extLst>
          </p:cNvPr>
          <p:cNvSpPr>
            <a:spLocks noGrp="1"/>
          </p:cNvSpPr>
          <p:nvPr>
            <p:ph type="title"/>
          </p:nvPr>
        </p:nvSpPr>
        <p:spPr>
          <a:xfrm>
            <a:off x="0" y="274638"/>
            <a:ext cx="12192000" cy="749232"/>
          </a:xfrm>
          <a:solidFill>
            <a:srgbClr val="002060"/>
          </a:solidFill>
        </p:spPr>
        <p:txBody>
          <a:bodyPr>
            <a:normAutofit/>
          </a:bodyPr>
          <a:lstStyle/>
          <a:p>
            <a:r>
              <a:rPr lang="en-NZ" sz="4000" b="1" dirty="0">
                <a:solidFill>
                  <a:schemeClr val="bg1"/>
                </a:solidFill>
              </a:rPr>
              <a:t>Gen AI &amp; Overt Instruction</a:t>
            </a:r>
          </a:p>
        </p:txBody>
      </p:sp>
      <p:sp>
        <p:nvSpPr>
          <p:cNvPr id="3" name="Content Placeholder 2">
            <a:extLst>
              <a:ext uri="{FF2B5EF4-FFF2-40B4-BE49-F238E27FC236}">
                <a16:creationId xmlns:a16="http://schemas.microsoft.com/office/drawing/2014/main" id="{F880A6EA-BC8D-14DB-EEF4-B39539CF60F7}"/>
              </a:ext>
            </a:extLst>
          </p:cNvPr>
          <p:cNvSpPr>
            <a:spLocks noGrp="1"/>
          </p:cNvSpPr>
          <p:nvPr>
            <p:ph idx="1"/>
          </p:nvPr>
        </p:nvSpPr>
        <p:spPr>
          <a:xfrm>
            <a:off x="543059" y="5285822"/>
            <a:ext cx="10972800" cy="1220272"/>
          </a:xfrm>
        </p:spPr>
        <p:txBody>
          <a:bodyPr>
            <a:normAutofit/>
          </a:bodyPr>
          <a:lstStyle/>
          <a:p>
            <a:r>
              <a:rPr lang="en-NZ" sz="2800" dirty="0"/>
              <a:t>Gen AI shouldn’t just be a ‘magic fix’ – we need to teach students </a:t>
            </a:r>
            <a:r>
              <a:rPr lang="en-NZ" sz="2800" b="1" i="1" dirty="0"/>
              <a:t>how</a:t>
            </a:r>
            <a:r>
              <a:rPr lang="en-NZ" sz="2800" dirty="0"/>
              <a:t> </a:t>
            </a:r>
            <a:r>
              <a:rPr lang="en-NZ" sz="2800" b="1" i="1" dirty="0"/>
              <a:t>it works </a:t>
            </a:r>
            <a:r>
              <a:rPr lang="en-NZ" sz="2800" dirty="0"/>
              <a:t>so they </a:t>
            </a:r>
            <a:r>
              <a:rPr lang="en-NZ" sz="2800" b="1" i="1" dirty="0"/>
              <a:t>use it effectively</a:t>
            </a:r>
          </a:p>
        </p:txBody>
      </p:sp>
      <p:sp>
        <p:nvSpPr>
          <p:cNvPr id="6" name="Content Placeholder 2">
            <a:extLst>
              <a:ext uri="{FF2B5EF4-FFF2-40B4-BE49-F238E27FC236}">
                <a16:creationId xmlns:a16="http://schemas.microsoft.com/office/drawing/2014/main" id="{6EA36D74-37E3-2C0D-ACD9-604D51AE12CB}"/>
              </a:ext>
            </a:extLst>
          </p:cNvPr>
          <p:cNvSpPr txBox="1">
            <a:spLocks/>
          </p:cNvSpPr>
          <p:nvPr/>
        </p:nvSpPr>
        <p:spPr>
          <a:xfrm>
            <a:off x="543059" y="1454288"/>
            <a:ext cx="10972800" cy="1548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2800" dirty="0"/>
              <a:t>Making Gen AI Visible</a:t>
            </a:r>
          </a:p>
          <a:p>
            <a:pPr lvl="1"/>
            <a:r>
              <a:rPr lang="en-NZ" sz="2400" dirty="0"/>
              <a:t>Overt instruction is where we explicitly </a:t>
            </a:r>
            <a:r>
              <a:rPr lang="en-NZ" sz="2400" b="1" i="1" dirty="0"/>
              <a:t>teach students how AI influences language</a:t>
            </a:r>
            <a:endParaRPr lang="en-NZ" sz="2400" dirty="0"/>
          </a:p>
        </p:txBody>
      </p:sp>
      <p:sp>
        <p:nvSpPr>
          <p:cNvPr id="7" name="TextBox 6">
            <a:extLst>
              <a:ext uri="{FF2B5EF4-FFF2-40B4-BE49-F238E27FC236}">
                <a16:creationId xmlns:a16="http://schemas.microsoft.com/office/drawing/2014/main" id="{467DF5F6-F6B5-8478-1AA5-0861DD80C619}"/>
              </a:ext>
            </a:extLst>
          </p:cNvPr>
          <p:cNvSpPr txBox="1"/>
          <p:nvPr/>
        </p:nvSpPr>
        <p:spPr>
          <a:xfrm>
            <a:off x="1189149" y="2993211"/>
            <a:ext cx="4245735" cy="2031325"/>
          </a:xfrm>
          <a:custGeom>
            <a:avLst/>
            <a:gdLst>
              <a:gd name="connsiteX0" fmla="*/ 0 w 4245735"/>
              <a:gd name="connsiteY0" fmla="*/ 0 h 2031325"/>
              <a:gd name="connsiteX1" fmla="*/ 691448 w 4245735"/>
              <a:gd name="connsiteY1" fmla="*/ 0 h 2031325"/>
              <a:gd name="connsiteX2" fmla="*/ 1255524 w 4245735"/>
              <a:gd name="connsiteY2" fmla="*/ 0 h 2031325"/>
              <a:gd name="connsiteX3" fmla="*/ 1904515 w 4245735"/>
              <a:gd name="connsiteY3" fmla="*/ 0 h 2031325"/>
              <a:gd name="connsiteX4" fmla="*/ 2468592 w 4245735"/>
              <a:gd name="connsiteY4" fmla="*/ 0 h 2031325"/>
              <a:gd name="connsiteX5" fmla="*/ 3160040 w 4245735"/>
              <a:gd name="connsiteY5" fmla="*/ 0 h 2031325"/>
              <a:gd name="connsiteX6" fmla="*/ 4245735 w 4245735"/>
              <a:gd name="connsiteY6" fmla="*/ 0 h 2031325"/>
              <a:gd name="connsiteX7" fmla="*/ 4245735 w 4245735"/>
              <a:gd name="connsiteY7" fmla="*/ 697422 h 2031325"/>
              <a:gd name="connsiteX8" fmla="*/ 4245735 w 4245735"/>
              <a:gd name="connsiteY8" fmla="*/ 1313590 h 2031325"/>
              <a:gd name="connsiteX9" fmla="*/ 4245735 w 4245735"/>
              <a:gd name="connsiteY9" fmla="*/ 2031325 h 2031325"/>
              <a:gd name="connsiteX10" fmla="*/ 3639201 w 4245735"/>
              <a:gd name="connsiteY10" fmla="*/ 2031325 h 2031325"/>
              <a:gd name="connsiteX11" fmla="*/ 3032668 w 4245735"/>
              <a:gd name="connsiteY11" fmla="*/ 2031325 h 2031325"/>
              <a:gd name="connsiteX12" fmla="*/ 2468592 w 4245735"/>
              <a:gd name="connsiteY12" fmla="*/ 2031325 h 2031325"/>
              <a:gd name="connsiteX13" fmla="*/ 1819601 w 4245735"/>
              <a:gd name="connsiteY13" fmla="*/ 2031325 h 2031325"/>
              <a:gd name="connsiteX14" fmla="*/ 1340439 w 4245735"/>
              <a:gd name="connsiteY14" fmla="*/ 2031325 h 2031325"/>
              <a:gd name="connsiteX15" fmla="*/ 776363 w 4245735"/>
              <a:gd name="connsiteY15" fmla="*/ 2031325 h 2031325"/>
              <a:gd name="connsiteX16" fmla="*/ 0 w 4245735"/>
              <a:gd name="connsiteY16" fmla="*/ 2031325 h 2031325"/>
              <a:gd name="connsiteX17" fmla="*/ 0 w 4245735"/>
              <a:gd name="connsiteY17" fmla="*/ 1313590 h 2031325"/>
              <a:gd name="connsiteX18" fmla="*/ 0 w 4245735"/>
              <a:gd name="connsiteY18" fmla="*/ 595855 h 2031325"/>
              <a:gd name="connsiteX19" fmla="*/ 0 w 4245735"/>
              <a:gd name="connsiteY19"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5735" h="2031325" extrusionOk="0">
                <a:moveTo>
                  <a:pt x="0" y="0"/>
                </a:moveTo>
                <a:cubicBezTo>
                  <a:pt x="140660" y="-5022"/>
                  <a:pt x="532360" y="8215"/>
                  <a:pt x="691448" y="0"/>
                </a:cubicBezTo>
                <a:cubicBezTo>
                  <a:pt x="850536" y="-8215"/>
                  <a:pt x="979292" y="14814"/>
                  <a:pt x="1255524" y="0"/>
                </a:cubicBezTo>
                <a:cubicBezTo>
                  <a:pt x="1531756" y="-14814"/>
                  <a:pt x="1751376" y="-4059"/>
                  <a:pt x="1904515" y="0"/>
                </a:cubicBezTo>
                <a:cubicBezTo>
                  <a:pt x="2057654" y="4059"/>
                  <a:pt x="2287071" y="-12859"/>
                  <a:pt x="2468592" y="0"/>
                </a:cubicBezTo>
                <a:cubicBezTo>
                  <a:pt x="2650113" y="12859"/>
                  <a:pt x="3019545" y="-13468"/>
                  <a:pt x="3160040" y="0"/>
                </a:cubicBezTo>
                <a:cubicBezTo>
                  <a:pt x="3300535" y="13468"/>
                  <a:pt x="3820951" y="20012"/>
                  <a:pt x="4245735" y="0"/>
                </a:cubicBezTo>
                <a:cubicBezTo>
                  <a:pt x="4259330" y="244368"/>
                  <a:pt x="4257476" y="370141"/>
                  <a:pt x="4245735" y="697422"/>
                </a:cubicBezTo>
                <a:cubicBezTo>
                  <a:pt x="4233994" y="1024703"/>
                  <a:pt x="4269115" y="1097130"/>
                  <a:pt x="4245735" y="1313590"/>
                </a:cubicBezTo>
                <a:cubicBezTo>
                  <a:pt x="4222355" y="1530050"/>
                  <a:pt x="4257409" y="1850304"/>
                  <a:pt x="4245735" y="2031325"/>
                </a:cubicBezTo>
                <a:cubicBezTo>
                  <a:pt x="3963497" y="2042797"/>
                  <a:pt x="3830213" y="2004970"/>
                  <a:pt x="3639201" y="2031325"/>
                </a:cubicBezTo>
                <a:cubicBezTo>
                  <a:pt x="3448189" y="2057680"/>
                  <a:pt x="3171451" y="2053661"/>
                  <a:pt x="3032668" y="2031325"/>
                </a:cubicBezTo>
                <a:cubicBezTo>
                  <a:pt x="2893885" y="2008989"/>
                  <a:pt x="2583476" y="2041751"/>
                  <a:pt x="2468592" y="2031325"/>
                </a:cubicBezTo>
                <a:cubicBezTo>
                  <a:pt x="2353708" y="2020899"/>
                  <a:pt x="1993159" y="2003748"/>
                  <a:pt x="1819601" y="2031325"/>
                </a:cubicBezTo>
                <a:cubicBezTo>
                  <a:pt x="1646043" y="2058902"/>
                  <a:pt x="1487870" y="2030560"/>
                  <a:pt x="1340439" y="2031325"/>
                </a:cubicBezTo>
                <a:cubicBezTo>
                  <a:pt x="1193008" y="2032090"/>
                  <a:pt x="1028852" y="2034784"/>
                  <a:pt x="776363" y="2031325"/>
                </a:cubicBezTo>
                <a:cubicBezTo>
                  <a:pt x="523874" y="2027866"/>
                  <a:pt x="249217" y="2029534"/>
                  <a:pt x="0" y="2031325"/>
                </a:cubicBezTo>
                <a:cubicBezTo>
                  <a:pt x="88" y="1880995"/>
                  <a:pt x="-21788" y="1539561"/>
                  <a:pt x="0" y="1313590"/>
                </a:cubicBezTo>
                <a:cubicBezTo>
                  <a:pt x="21788" y="1087619"/>
                  <a:pt x="-32008" y="938820"/>
                  <a:pt x="0" y="595855"/>
                </a:cubicBezTo>
                <a:cubicBezTo>
                  <a:pt x="32008" y="252891"/>
                  <a:pt x="-16632" y="224178"/>
                  <a:pt x="0" y="0"/>
                </a:cubicBezTo>
                <a:close/>
              </a:path>
            </a:pathLst>
          </a:custGeom>
          <a:noFill/>
          <a:ln>
            <a:solidFill>
              <a:schemeClr val="tx1"/>
            </a:solidFill>
            <a:extLst>
              <a:ext uri="{C807C97D-BFC1-408E-A445-0C87EB9F89A2}">
                <ask:lineSketchStyleProps xmlns:ask="http://schemas.microsoft.com/office/drawing/2018/sketchyshapes" sd="2701428014">
                  <a:prstGeom prst="rect">
                    <a:avLst/>
                  </a:prstGeom>
                  <ask:type>
                    <ask:lineSketchFreehand/>
                  </ask:type>
                </ask:lineSketchStyleProps>
              </a:ext>
            </a:extLst>
          </a:ln>
        </p:spPr>
        <p:txBody>
          <a:bodyPr wrap="square" rtlCol="0">
            <a:spAutoFit/>
          </a:bodyPr>
          <a:lstStyle/>
          <a:p>
            <a:r>
              <a:rPr lang="en-NZ" i="1" dirty="0"/>
              <a:t>Example 1: </a:t>
            </a:r>
          </a:p>
          <a:p>
            <a:r>
              <a:rPr lang="en-NZ" dirty="0"/>
              <a:t>Grammarly &amp; Style Checkers</a:t>
            </a:r>
          </a:p>
          <a:p>
            <a:r>
              <a:rPr lang="en-NZ" dirty="0"/>
              <a:t>Both provide grammar suggestions. But instead of just </a:t>
            </a:r>
            <a:r>
              <a:rPr lang="en-NZ" b="1" i="1" dirty="0"/>
              <a:t>accepting corrections</a:t>
            </a:r>
            <a:r>
              <a:rPr lang="en-NZ" dirty="0"/>
              <a:t>, have students </a:t>
            </a:r>
            <a:r>
              <a:rPr lang="en-NZ" b="1" i="1" dirty="0"/>
              <a:t>question</a:t>
            </a:r>
            <a:r>
              <a:rPr lang="en-NZ" dirty="0"/>
              <a:t> them:</a:t>
            </a:r>
          </a:p>
          <a:p>
            <a:pPr marL="285750" indent="-285750">
              <a:buFontTx/>
              <a:buChar char="-"/>
            </a:pPr>
            <a:r>
              <a:rPr lang="en-NZ" dirty="0"/>
              <a:t>Why did AI suggest this?</a:t>
            </a:r>
          </a:p>
          <a:p>
            <a:pPr marL="285750" indent="-285750">
              <a:buFontTx/>
              <a:buChar char="-"/>
            </a:pPr>
            <a:r>
              <a:rPr lang="en-NZ" dirty="0"/>
              <a:t>Is it always correct?</a:t>
            </a:r>
          </a:p>
        </p:txBody>
      </p:sp>
      <p:sp>
        <p:nvSpPr>
          <p:cNvPr id="8" name="TextBox 7">
            <a:extLst>
              <a:ext uri="{FF2B5EF4-FFF2-40B4-BE49-F238E27FC236}">
                <a16:creationId xmlns:a16="http://schemas.microsoft.com/office/drawing/2014/main" id="{26BF8D3A-84F5-CDDF-B2C9-D6DF83D0823C}"/>
              </a:ext>
            </a:extLst>
          </p:cNvPr>
          <p:cNvSpPr txBox="1"/>
          <p:nvPr/>
        </p:nvSpPr>
        <p:spPr>
          <a:xfrm>
            <a:off x="6029459" y="3012526"/>
            <a:ext cx="4245735" cy="2031325"/>
          </a:xfrm>
          <a:custGeom>
            <a:avLst/>
            <a:gdLst>
              <a:gd name="connsiteX0" fmla="*/ 0 w 4245735"/>
              <a:gd name="connsiteY0" fmla="*/ 0 h 2031325"/>
              <a:gd name="connsiteX1" fmla="*/ 4245735 w 4245735"/>
              <a:gd name="connsiteY1" fmla="*/ 0 h 2031325"/>
              <a:gd name="connsiteX2" fmla="*/ 4245735 w 4245735"/>
              <a:gd name="connsiteY2" fmla="*/ 2031325 h 2031325"/>
              <a:gd name="connsiteX3" fmla="*/ 0 w 4245735"/>
              <a:gd name="connsiteY3" fmla="*/ 2031325 h 2031325"/>
              <a:gd name="connsiteX4" fmla="*/ 0 w 4245735"/>
              <a:gd name="connsiteY4" fmla="*/ 0 h 203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735" h="2031325" extrusionOk="0">
                <a:moveTo>
                  <a:pt x="0" y="0"/>
                </a:moveTo>
                <a:cubicBezTo>
                  <a:pt x="870714" y="64099"/>
                  <a:pt x="3124372" y="-61302"/>
                  <a:pt x="4245735" y="0"/>
                </a:cubicBezTo>
                <a:cubicBezTo>
                  <a:pt x="4111773" y="886425"/>
                  <a:pt x="4292405" y="1062295"/>
                  <a:pt x="4245735" y="2031325"/>
                </a:cubicBezTo>
                <a:cubicBezTo>
                  <a:pt x="2519803" y="1992439"/>
                  <a:pt x="967294" y="2091564"/>
                  <a:pt x="0" y="2031325"/>
                </a:cubicBezTo>
                <a:cubicBezTo>
                  <a:pt x="117415" y="1082058"/>
                  <a:pt x="-37174" y="479024"/>
                  <a:pt x="0" y="0"/>
                </a:cubicBezTo>
                <a:close/>
              </a:path>
            </a:pathLst>
          </a:custGeom>
          <a:noFill/>
          <a:ln>
            <a:solidFill>
              <a:schemeClr val="tx1"/>
            </a:solidFill>
            <a:extLst>
              <a:ext uri="{C807C97D-BFC1-408E-A445-0C87EB9F89A2}">
                <ask:lineSketchStyleProps xmlns:ask="http://schemas.microsoft.com/office/drawing/2018/sketchyshapes" sd="2753486715">
                  <a:prstGeom prst="rect">
                    <a:avLst/>
                  </a:prstGeom>
                  <ask:type>
                    <ask:lineSketchCurved/>
                  </ask:type>
                </ask:lineSketchStyleProps>
              </a:ext>
            </a:extLst>
          </a:ln>
        </p:spPr>
        <p:txBody>
          <a:bodyPr wrap="square" rtlCol="0">
            <a:spAutoFit/>
          </a:bodyPr>
          <a:lstStyle/>
          <a:p>
            <a:r>
              <a:rPr lang="en-NZ" i="1" dirty="0"/>
              <a:t>Example 2: </a:t>
            </a:r>
          </a:p>
          <a:p>
            <a:r>
              <a:rPr lang="en-NZ" dirty="0"/>
              <a:t>Pronunciation Analysis with AI</a:t>
            </a:r>
          </a:p>
          <a:p>
            <a:r>
              <a:rPr lang="en-NZ" dirty="0"/>
              <a:t>Apps like </a:t>
            </a:r>
            <a:r>
              <a:rPr lang="en-NZ" b="1" i="1" dirty="0"/>
              <a:t>ELSAspeak</a:t>
            </a:r>
            <a:r>
              <a:rPr lang="en-NZ" dirty="0"/>
              <a:t> analyse pronunciation, giving students real-time phonetic feedback. </a:t>
            </a:r>
          </a:p>
          <a:p>
            <a:r>
              <a:rPr lang="en-NZ" dirty="0"/>
              <a:t>Can be engaged to complement traditional speaking exercises. </a:t>
            </a:r>
          </a:p>
        </p:txBody>
      </p:sp>
    </p:spTree>
    <p:extLst>
      <p:ext uri="{BB962C8B-B14F-4D97-AF65-F5344CB8AC3E}">
        <p14:creationId xmlns:p14="http://schemas.microsoft.com/office/powerpoint/2010/main" val="284399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FFE20-AB13-D7EB-5F18-9BC468D1D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06387-DAA0-0166-3F76-1B42DEB2E60E}"/>
              </a:ext>
            </a:extLst>
          </p:cNvPr>
          <p:cNvSpPr>
            <a:spLocks noGrp="1"/>
          </p:cNvSpPr>
          <p:nvPr>
            <p:ph type="title"/>
          </p:nvPr>
        </p:nvSpPr>
        <p:spPr>
          <a:xfrm>
            <a:off x="0" y="274638"/>
            <a:ext cx="12192000" cy="774990"/>
          </a:xfrm>
          <a:solidFill>
            <a:srgbClr val="002060"/>
          </a:solidFill>
        </p:spPr>
        <p:txBody>
          <a:bodyPr>
            <a:normAutofit/>
          </a:bodyPr>
          <a:lstStyle/>
          <a:p>
            <a:r>
              <a:rPr lang="en-NZ" sz="4000" b="1" dirty="0">
                <a:solidFill>
                  <a:schemeClr val="bg1"/>
                </a:solidFill>
              </a:rPr>
              <a:t>Google Gemini – 2.0 Flash Experimental</a:t>
            </a:r>
          </a:p>
        </p:txBody>
      </p:sp>
      <p:sp>
        <p:nvSpPr>
          <p:cNvPr id="3" name="Content Placeholder 2">
            <a:extLst>
              <a:ext uri="{FF2B5EF4-FFF2-40B4-BE49-F238E27FC236}">
                <a16:creationId xmlns:a16="http://schemas.microsoft.com/office/drawing/2014/main" id="{6771DA63-F59C-B2C7-8FB0-191B24959EEE}"/>
              </a:ext>
            </a:extLst>
          </p:cNvPr>
          <p:cNvSpPr>
            <a:spLocks noGrp="1"/>
          </p:cNvSpPr>
          <p:nvPr>
            <p:ph idx="1"/>
          </p:nvPr>
        </p:nvSpPr>
        <p:spPr>
          <a:xfrm>
            <a:off x="621405" y="1616301"/>
            <a:ext cx="3854003" cy="4504385"/>
          </a:xfrm>
        </p:spPr>
        <p:txBody>
          <a:bodyPr>
            <a:normAutofit/>
          </a:bodyPr>
          <a:lstStyle/>
          <a:p>
            <a:pPr marL="0" indent="0">
              <a:buNone/>
            </a:pPr>
            <a:r>
              <a:rPr lang="en-GB" sz="2800" b="1" dirty="0"/>
              <a:t>Prompt:</a:t>
            </a:r>
          </a:p>
          <a:p>
            <a:pPr marL="0" indent="0">
              <a:buNone/>
            </a:pPr>
            <a:r>
              <a:rPr lang="en-GB" sz="2400" dirty="0"/>
              <a:t>Assume </a:t>
            </a:r>
            <a:r>
              <a:rPr lang="en-GB" sz="2400" b="1" dirty="0"/>
              <a:t>the role </a:t>
            </a:r>
            <a:r>
              <a:rPr lang="en-GB" sz="2400" dirty="0"/>
              <a:t>of a primary school student. Write an </a:t>
            </a:r>
            <a:r>
              <a:rPr lang="en-GB" sz="2400" b="1" dirty="0"/>
              <a:t>80-word story</a:t>
            </a:r>
            <a:r>
              <a:rPr lang="en-GB" sz="2400" dirty="0"/>
              <a:t> about </a:t>
            </a:r>
            <a:r>
              <a:rPr lang="en-GB" sz="2400" b="1" dirty="0"/>
              <a:t>a principal and a schoolteacher</a:t>
            </a:r>
            <a:r>
              <a:rPr lang="en-GB" sz="2400" dirty="0"/>
              <a:t>. Make </a:t>
            </a:r>
            <a:r>
              <a:rPr lang="en-GB" sz="2400" b="1" dirty="0"/>
              <a:t>grammatical mistakes </a:t>
            </a:r>
            <a:r>
              <a:rPr lang="en-GB" sz="2400" dirty="0"/>
              <a:t>and make it </a:t>
            </a:r>
            <a:r>
              <a:rPr lang="en-GB" sz="2400" b="1" dirty="0"/>
              <a:t>funny</a:t>
            </a:r>
            <a:r>
              <a:rPr lang="en-GB" sz="2400" dirty="0"/>
              <a:t>. </a:t>
            </a:r>
          </a:p>
        </p:txBody>
      </p:sp>
      <p:sp>
        <p:nvSpPr>
          <p:cNvPr id="9" name="TextBox 8">
            <a:extLst>
              <a:ext uri="{FF2B5EF4-FFF2-40B4-BE49-F238E27FC236}">
                <a16:creationId xmlns:a16="http://schemas.microsoft.com/office/drawing/2014/main" id="{8C9EE526-3CFA-0CDB-0394-90E08A6985B3}"/>
              </a:ext>
            </a:extLst>
          </p:cNvPr>
          <p:cNvSpPr txBox="1"/>
          <p:nvPr/>
        </p:nvSpPr>
        <p:spPr>
          <a:xfrm>
            <a:off x="5294827" y="1596371"/>
            <a:ext cx="6094926" cy="4585871"/>
          </a:xfrm>
          <a:prstGeom prst="rect">
            <a:avLst/>
          </a:prstGeom>
          <a:noFill/>
        </p:spPr>
        <p:txBody>
          <a:bodyPr wrap="square">
            <a:spAutoFit/>
          </a:bodyPr>
          <a:lstStyle/>
          <a:p>
            <a:pPr marL="0" indent="0">
              <a:buNone/>
            </a:pPr>
            <a:r>
              <a:rPr lang="en-GB" sz="2800" b="1" dirty="0"/>
              <a:t>Output:</a:t>
            </a:r>
          </a:p>
          <a:p>
            <a:pPr marL="0" indent="0">
              <a:buNone/>
            </a:pPr>
            <a:r>
              <a:rPr lang="en-GB" sz="2400" dirty="0"/>
              <a:t>Sweet as! So, </a:t>
            </a:r>
            <a:r>
              <a:rPr lang="en-GB" sz="2400" b="1" dirty="0">
                <a:solidFill>
                  <a:srgbClr val="FF0000"/>
                </a:solidFill>
              </a:rPr>
              <a:t>Mrs. H, she </a:t>
            </a:r>
            <a:r>
              <a:rPr lang="en-GB" sz="2400" dirty="0"/>
              <a:t>reckons she saw a ghost in the staffroom, right? We were all like, "Yeah, nah!" Then Josh, that cheeky bugger, he put a sheet on his head and went "Whooooo!" when </a:t>
            </a:r>
            <a:r>
              <a:rPr lang="en-GB" sz="2400" b="1" dirty="0">
                <a:solidFill>
                  <a:srgbClr val="FF0000"/>
                </a:solidFill>
              </a:rPr>
              <a:t>the principal, Mr. Thompson</a:t>
            </a:r>
            <a:r>
              <a:rPr lang="en-GB" sz="2400" dirty="0"/>
              <a:t>, was in there having his tea. Mr. Thompson, he spilled his cuppa all down his shirt! He looked proper grumpy, eh? Mrs. H, she started laughing so hard she nearly fell over. Then Mr. Thompson chased Josh, but Josh is way faster. It was a crack-up!</a:t>
            </a:r>
            <a:endParaRPr lang="en-NZ" sz="2400" dirty="0"/>
          </a:p>
        </p:txBody>
      </p:sp>
    </p:spTree>
    <p:extLst>
      <p:ext uri="{BB962C8B-B14F-4D97-AF65-F5344CB8AC3E}">
        <p14:creationId xmlns:p14="http://schemas.microsoft.com/office/powerpoint/2010/main" val="40718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7C2FA3-5F85-B866-9CA9-E85FA426339B}"/>
              </a:ext>
            </a:extLst>
          </p:cNvPr>
          <p:cNvPicPr>
            <a:picLocks noChangeAspect="1"/>
          </p:cNvPicPr>
          <p:nvPr/>
        </p:nvPicPr>
        <p:blipFill>
          <a:blip r:embed="rId3"/>
          <a:stretch>
            <a:fillRect/>
          </a:stretch>
        </p:blipFill>
        <p:spPr>
          <a:xfrm>
            <a:off x="193190" y="0"/>
            <a:ext cx="11835044" cy="6858000"/>
          </a:xfrm>
          <a:prstGeom prst="rect">
            <a:avLst/>
          </a:prstGeom>
        </p:spPr>
      </p:pic>
    </p:spTree>
    <p:extLst>
      <p:ext uri="{BB962C8B-B14F-4D97-AF65-F5344CB8AC3E}">
        <p14:creationId xmlns:p14="http://schemas.microsoft.com/office/powerpoint/2010/main" val="304737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15F6-0C43-9A2C-ED09-F8B6C96BF655}"/>
              </a:ext>
            </a:extLst>
          </p:cNvPr>
          <p:cNvSpPr>
            <a:spLocks noGrp="1"/>
          </p:cNvSpPr>
          <p:nvPr>
            <p:ph type="title"/>
          </p:nvPr>
        </p:nvSpPr>
        <p:spPr>
          <a:xfrm>
            <a:off x="0" y="261756"/>
            <a:ext cx="12192000" cy="768551"/>
          </a:xfrm>
          <a:solidFill>
            <a:srgbClr val="002060"/>
          </a:solidFill>
        </p:spPr>
        <p:txBody>
          <a:bodyPr>
            <a:normAutofit/>
          </a:bodyPr>
          <a:lstStyle/>
          <a:p>
            <a:r>
              <a:rPr lang="en-NZ" sz="4000" b="1" dirty="0">
                <a:solidFill>
                  <a:schemeClr val="bg1"/>
                </a:solidFill>
              </a:rPr>
              <a:t>Gen-AI &amp; Critical Framing</a:t>
            </a:r>
          </a:p>
        </p:txBody>
      </p:sp>
      <p:sp>
        <p:nvSpPr>
          <p:cNvPr id="3" name="Content Placeholder 2">
            <a:extLst>
              <a:ext uri="{FF2B5EF4-FFF2-40B4-BE49-F238E27FC236}">
                <a16:creationId xmlns:a16="http://schemas.microsoft.com/office/drawing/2014/main" id="{F37FCA39-0193-228A-CD0B-77DDEC095622}"/>
              </a:ext>
            </a:extLst>
          </p:cNvPr>
          <p:cNvSpPr>
            <a:spLocks noGrp="1"/>
          </p:cNvSpPr>
          <p:nvPr>
            <p:ph idx="1"/>
          </p:nvPr>
        </p:nvSpPr>
        <p:spPr>
          <a:xfrm>
            <a:off x="306946" y="1301842"/>
            <a:ext cx="10972800" cy="1196660"/>
          </a:xfrm>
        </p:spPr>
        <p:txBody>
          <a:bodyPr/>
          <a:lstStyle/>
          <a:p>
            <a:r>
              <a:rPr lang="en-NZ" dirty="0"/>
              <a:t>Who controls meaning?</a:t>
            </a:r>
          </a:p>
          <a:p>
            <a:pPr lvl="1"/>
            <a:r>
              <a:rPr lang="en-NZ" dirty="0"/>
              <a:t>Encourage/assist learners analyse AI biases and ethical implication </a:t>
            </a:r>
          </a:p>
        </p:txBody>
      </p:sp>
      <p:sp>
        <p:nvSpPr>
          <p:cNvPr id="4" name="TextBox 3">
            <a:extLst>
              <a:ext uri="{FF2B5EF4-FFF2-40B4-BE49-F238E27FC236}">
                <a16:creationId xmlns:a16="http://schemas.microsoft.com/office/drawing/2014/main" id="{0EAE33A8-B6F7-3197-4ABE-C31A2EF34CCA}"/>
              </a:ext>
            </a:extLst>
          </p:cNvPr>
          <p:cNvSpPr txBox="1"/>
          <p:nvPr/>
        </p:nvSpPr>
        <p:spPr>
          <a:xfrm>
            <a:off x="1078606" y="2586403"/>
            <a:ext cx="4245735" cy="2308324"/>
          </a:xfrm>
          <a:custGeom>
            <a:avLst/>
            <a:gdLst>
              <a:gd name="connsiteX0" fmla="*/ 0 w 4245735"/>
              <a:gd name="connsiteY0" fmla="*/ 0 h 2308324"/>
              <a:gd name="connsiteX1" fmla="*/ 4245735 w 4245735"/>
              <a:gd name="connsiteY1" fmla="*/ 0 h 2308324"/>
              <a:gd name="connsiteX2" fmla="*/ 4245735 w 4245735"/>
              <a:gd name="connsiteY2" fmla="*/ 2308324 h 2308324"/>
              <a:gd name="connsiteX3" fmla="*/ 0 w 4245735"/>
              <a:gd name="connsiteY3" fmla="*/ 2308324 h 2308324"/>
              <a:gd name="connsiteX4" fmla="*/ 0 w 4245735"/>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735" h="2308324" extrusionOk="0">
                <a:moveTo>
                  <a:pt x="0" y="0"/>
                </a:moveTo>
                <a:cubicBezTo>
                  <a:pt x="1411956" y="-142016"/>
                  <a:pt x="3342771" y="84015"/>
                  <a:pt x="4245735" y="0"/>
                </a:cubicBezTo>
                <a:cubicBezTo>
                  <a:pt x="4336180" y="1120035"/>
                  <a:pt x="4355971" y="1240907"/>
                  <a:pt x="4245735" y="2308324"/>
                </a:cubicBezTo>
                <a:cubicBezTo>
                  <a:pt x="2385180" y="2461331"/>
                  <a:pt x="1162997" y="2167837"/>
                  <a:pt x="0" y="2308324"/>
                </a:cubicBezTo>
                <a:cubicBezTo>
                  <a:pt x="154933" y="1317368"/>
                  <a:pt x="114725" y="273015"/>
                  <a:pt x="0" y="0"/>
                </a:cubicBezTo>
                <a:close/>
              </a:path>
            </a:pathLst>
          </a:custGeom>
          <a:noFill/>
          <a:ln>
            <a:solidFill>
              <a:schemeClr val="tx1"/>
            </a:solidFill>
            <a:extLst>
              <a:ext uri="{C807C97D-BFC1-408E-A445-0C87EB9F89A2}">
                <ask:lineSketchStyleProps xmlns:ask="http://schemas.microsoft.com/office/drawing/2018/sketchyshapes" sd="734089622">
                  <a:prstGeom prst="rect">
                    <a:avLst/>
                  </a:prstGeom>
                  <ask:type>
                    <ask:lineSketchCurved/>
                  </ask:type>
                </ask:lineSketchStyleProps>
              </a:ext>
            </a:extLst>
          </a:ln>
        </p:spPr>
        <p:txBody>
          <a:bodyPr wrap="square" rtlCol="0">
            <a:spAutoFit/>
          </a:bodyPr>
          <a:lstStyle/>
          <a:p>
            <a:r>
              <a:rPr lang="en-NZ" i="1" dirty="0"/>
              <a:t>Example 1: </a:t>
            </a:r>
          </a:p>
          <a:p>
            <a:r>
              <a:rPr lang="en-NZ" dirty="0"/>
              <a:t>Fact-checking AI responses</a:t>
            </a:r>
          </a:p>
          <a:p>
            <a:pPr marL="285750" indent="-285750">
              <a:buFontTx/>
              <a:buChar char="-"/>
            </a:pPr>
            <a:r>
              <a:rPr lang="en-NZ" dirty="0"/>
              <a:t>Ask ChatGPT a question about a controversial topic.</a:t>
            </a:r>
          </a:p>
          <a:p>
            <a:pPr marL="285750" indent="-285750">
              <a:buFontTx/>
              <a:buChar char="-"/>
            </a:pPr>
            <a:r>
              <a:rPr lang="en-NZ" dirty="0"/>
              <a:t>Compare its response with real news articles.</a:t>
            </a:r>
          </a:p>
          <a:p>
            <a:pPr marL="742950" lvl="1" indent="-285750">
              <a:buFontTx/>
              <a:buChar char="-"/>
            </a:pPr>
            <a:r>
              <a:rPr lang="en-NZ" dirty="0"/>
              <a:t>What’s missing?</a:t>
            </a:r>
          </a:p>
          <a:p>
            <a:pPr marL="742950" lvl="1" indent="-285750">
              <a:buFontTx/>
              <a:buChar char="-"/>
            </a:pPr>
            <a:r>
              <a:rPr lang="en-NZ" dirty="0"/>
              <a:t>What’s biased?</a:t>
            </a:r>
          </a:p>
        </p:txBody>
      </p:sp>
      <p:sp>
        <p:nvSpPr>
          <p:cNvPr id="5" name="TextBox 4">
            <a:extLst>
              <a:ext uri="{FF2B5EF4-FFF2-40B4-BE49-F238E27FC236}">
                <a16:creationId xmlns:a16="http://schemas.microsoft.com/office/drawing/2014/main" id="{DBAA8FD4-E83C-FB8E-AD92-7B707D890B6F}"/>
              </a:ext>
            </a:extLst>
          </p:cNvPr>
          <p:cNvSpPr txBox="1"/>
          <p:nvPr/>
        </p:nvSpPr>
        <p:spPr>
          <a:xfrm>
            <a:off x="5909256" y="2586403"/>
            <a:ext cx="4245735" cy="2031325"/>
          </a:xfrm>
          <a:custGeom>
            <a:avLst/>
            <a:gdLst>
              <a:gd name="connsiteX0" fmla="*/ 0 w 4245735"/>
              <a:gd name="connsiteY0" fmla="*/ 0 h 2031325"/>
              <a:gd name="connsiteX1" fmla="*/ 4245735 w 4245735"/>
              <a:gd name="connsiteY1" fmla="*/ 0 h 2031325"/>
              <a:gd name="connsiteX2" fmla="*/ 4245735 w 4245735"/>
              <a:gd name="connsiteY2" fmla="*/ 2031325 h 2031325"/>
              <a:gd name="connsiteX3" fmla="*/ 0 w 4245735"/>
              <a:gd name="connsiteY3" fmla="*/ 2031325 h 2031325"/>
              <a:gd name="connsiteX4" fmla="*/ 0 w 4245735"/>
              <a:gd name="connsiteY4" fmla="*/ 0 h 203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735" h="2031325" extrusionOk="0">
                <a:moveTo>
                  <a:pt x="0" y="0"/>
                </a:moveTo>
                <a:cubicBezTo>
                  <a:pt x="2104002" y="146740"/>
                  <a:pt x="2193283" y="-131465"/>
                  <a:pt x="4245735" y="0"/>
                </a:cubicBezTo>
                <a:cubicBezTo>
                  <a:pt x="4295791" y="814362"/>
                  <a:pt x="4240805" y="1248615"/>
                  <a:pt x="4245735" y="2031325"/>
                </a:cubicBezTo>
                <a:cubicBezTo>
                  <a:pt x="3354385" y="2102958"/>
                  <a:pt x="1178897" y="1993038"/>
                  <a:pt x="0" y="2031325"/>
                </a:cubicBezTo>
                <a:cubicBezTo>
                  <a:pt x="-78594" y="1176746"/>
                  <a:pt x="-38876" y="258704"/>
                  <a:pt x="0" y="0"/>
                </a:cubicBezTo>
                <a:close/>
              </a:path>
            </a:pathLst>
          </a:custGeom>
          <a:noFill/>
          <a:ln>
            <a:solidFill>
              <a:schemeClr val="tx1"/>
            </a:solidFill>
            <a:extLst>
              <a:ext uri="{C807C97D-BFC1-408E-A445-0C87EB9F89A2}">
                <ask:lineSketchStyleProps xmlns:ask="http://schemas.microsoft.com/office/drawing/2018/sketchyshapes" sd="2438193139">
                  <a:prstGeom prst="rect">
                    <a:avLst/>
                  </a:prstGeom>
                  <ask:type>
                    <ask:lineSketchCurved/>
                  </ask:type>
                </ask:lineSketchStyleProps>
              </a:ext>
            </a:extLst>
          </a:ln>
        </p:spPr>
        <p:txBody>
          <a:bodyPr wrap="square" rtlCol="0">
            <a:spAutoFit/>
          </a:bodyPr>
          <a:lstStyle/>
          <a:p>
            <a:r>
              <a:rPr lang="en-NZ" i="1" dirty="0"/>
              <a:t>Example 2: </a:t>
            </a:r>
          </a:p>
          <a:p>
            <a:r>
              <a:rPr lang="en-NZ" dirty="0"/>
              <a:t>AI Bias in Language</a:t>
            </a:r>
          </a:p>
          <a:p>
            <a:pPr marL="285750" indent="-285750">
              <a:buFontTx/>
              <a:buChar char="-"/>
            </a:pPr>
            <a:r>
              <a:rPr lang="en-NZ" dirty="0"/>
              <a:t>Ask Gen-AI to describe a doctor and a nurse. </a:t>
            </a:r>
          </a:p>
          <a:p>
            <a:pPr marL="742950" lvl="1" indent="-285750">
              <a:buFontTx/>
              <a:buChar char="-"/>
            </a:pPr>
            <a:r>
              <a:rPr lang="en-NZ" dirty="0"/>
              <a:t>Does it assume gender roles?</a:t>
            </a:r>
          </a:p>
          <a:p>
            <a:pPr marL="285750" indent="-285750">
              <a:buFontTx/>
              <a:buChar char="-"/>
            </a:pPr>
            <a:r>
              <a:rPr lang="en-NZ" dirty="0"/>
              <a:t>These biases reflect the training data; teach students to question AI outputs</a:t>
            </a:r>
          </a:p>
        </p:txBody>
      </p:sp>
      <p:sp>
        <p:nvSpPr>
          <p:cNvPr id="8" name="Content Placeholder 2">
            <a:extLst>
              <a:ext uri="{FF2B5EF4-FFF2-40B4-BE49-F238E27FC236}">
                <a16:creationId xmlns:a16="http://schemas.microsoft.com/office/drawing/2014/main" id="{AA6657B2-CC3B-416B-4FB4-B977ADDC0481}"/>
              </a:ext>
            </a:extLst>
          </p:cNvPr>
          <p:cNvSpPr txBox="1">
            <a:spLocks/>
          </p:cNvSpPr>
          <p:nvPr/>
        </p:nvSpPr>
        <p:spPr>
          <a:xfrm>
            <a:off x="478664" y="5257799"/>
            <a:ext cx="10972800" cy="7115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dirty="0"/>
              <a:t>Students become </a:t>
            </a:r>
            <a:r>
              <a:rPr lang="en-NZ" b="1" i="1" dirty="0">
                <a:solidFill>
                  <a:srgbClr val="002060"/>
                </a:solidFill>
              </a:rPr>
              <a:t>critical consumers </a:t>
            </a:r>
            <a:r>
              <a:rPr lang="en-NZ" dirty="0"/>
              <a:t>of AI, not just users</a:t>
            </a:r>
          </a:p>
        </p:txBody>
      </p:sp>
    </p:spTree>
    <p:extLst>
      <p:ext uri="{BB962C8B-B14F-4D97-AF65-F5344CB8AC3E}">
        <p14:creationId xmlns:p14="http://schemas.microsoft.com/office/powerpoint/2010/main" val="125798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A6167-A9CB-DB36-344E-FE8FAE065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CBCFB-D83D-5BAB-2FA7-6459E6948524}"/>
              </a:ext>
            </a:extLst>
          </p:cNvPr>
          <p:cNvSpPr>
            <a:spLocks noGrp="1"/>
          </p:cNvSpPr>
          <p:nvPr>
            <p:ph type="title"/>
          </p:nvPr>
        </p:nvSpPr>
        <p:spPr>
          <a:xfrm>
            <a:off x="0" y="158732"/>
            <a:ext cx="12192000" cy="678399"/>
          </a:xfrm>
          <a:solidFill>
            <a:srgbClr val="002060"/>
          </a:solidFill>
        </p:spPr>
        <p:txBody>
          <a:bodyPr>
            <a:normAutofit fontScale="90000"/>
          </a:bodyPr>
          <a:lstStyle/>
          <a:p>
            <a:r>
              <a:rPr lang="en-NZ" sz="4000" b="1" dirty="0">
                <a:solidFill>
                  <a:schemeClr val="bg1"/>
                </a:solidFill>
              </a:rPr>
              <a:t>ChatGPT (4o)</a:t>
            </a:r>
          </a:p>
        </p:txBody>
      </p:sp>
      <p:sp>
        <p:nvSpPr>
          <p:cNvPr id="3" name="Content Placeholder 2">
            <a:extLst>
              <a:ext uri="{FF2B5EF4-FFF2-40B4-BE49-F238E27FC236}">
                <a16:creationId xmlns:a16="http://schemas.microsoft.com/office/drawing/2014/main" id="{D50BED27-CC23-1109-9324-8B4C4F90C47D}"/>
              </a:ext>
            </a:extLst>
          </p:cNvPr>
          <p:cNvSpPr>
            <a:spLocks noGrp="1"/>
          </p:cNvSpPr>
          <p:nvPr>
            <p:ph idx="1"/>
          </p:nvPr>
        </p:nvSpPr>
        <p:spPr>
          <a:xfrm>
            <a:off x="302921" y="998596"/>
            <a:ext cx="10972800" cy="521113"/>
          </a:xfrm>
        </p:spPr>
        <p:txBody>
          <a:bodyPr>
            <a:normAutofit/>
          </a:bodyPr>
          <a:lstStyle/>
          <a:p>
            <a:r>
              <a:rPr lang="en-NZ" sz="2800" dirty="0"/>
              <a:t>Write a story about a doctor and a nurse.</a:t>
            </a:r>
          </a:p>
        </p:txBody>
      </p:sp>
      <p:sp>
        <p:nvSpPr>
          <p:cNvPr id="5" name="TextBox 4">
            <a:extLst>
              <a:ext uri="{FF2B5EF4-FFF2-40B4-BE49-F238E27FC236}">
                <a16:creationId xmlns:a16="http://schemas.microsoft.com/office/drawing/2014/main" id="{5AA14E95-E55F-DD18-A201-BBE6F3308A6C}"/>
              </a:ext>
            </a:extLst>
          </p:cNvPr>
          <p:cNvSpPr txBox="1"/>
          <p:nvPr/>
        </p:nvSpPr>
        <p:spPr>
          <a:xfrm>
            <a:off x="697337" y="1616307"/>
            <a:ext cx="11191742" cy="4862870"/>
          </a:xfrm>
          <a:prstGeom prst="rect">
            <a:avLst/>
          </a:prstGeom>
          <a:noFill/>
        </p:spPr>
        <p:txBody>
          <a:bodyPr wrap="square">
            <a:spAutoFit/>
          </a:bodyPr>
          <a:lstStyle/>
          <a:p>
            <a:pPr algn="ctr">
              <a:buNone/>
            </a:pPr>
            <a:r>
              <a:rPr lang="en-GB" sz="2400" b="1" dirty="0">
                <a:solidFill>
                  <a:schemeClr val="accent4">
                    <a:lumMod val="75000"/>
                  </a:schemeClr>
                </a:solidFill>
              </a:rPr>
              <a:t>The Mysterious Case of Room 407</a:t>
            </a:r>
          </a:p>
          <a:p>
            <a:pPr>
              <a:buNone/>
            </a:pPr>
            <a:r>
              <a:rPr lang="en-GB" sz="2200" dirty="0">
                <a:solidFill>
                  <a:schemeClr val="accent4">
                    <a:lumMod val="75000"/>
                  </a:schemeClr>
                </a:solidFill>
                <a:highlight>
                  <a:srgbClr val="FFFF00"/>
                </a:highlight>
              </a:rPr>
              <a:t>Dr. James Carter </a:t>
            </a:r>
            <a:r>
              <a:rPr lang="en-GB" sz="2200" dirty="0">
                <a:solidFill>
                  <a:schemeClr val="accent4">
                    <a:lumMod val="75000"/>
                  </a:schemeClr>
                </a:solidFill>
              </a:rPr>
              <a:t>was one of the best diagnosticians at </a:t>
            </a:r>
            <a:r>
              <a:rPr lang="en-GB" sz="2200" dirty="0">
                <a:solidFill>
                  <a:schemeClr val="accent4">
                    <a:lumMod val="75000"/>
                  </a:schemeClr>
                </a:solidFill>
                <a:highlight>
                  <a:srgbClr val="FFFF00"/>
                </a:highlight>
              </a:rPr>
              <a:t>St. Mary's Hospital</a:t>
            </a:r>
            <a:r>
              <a:rPr lang="en-GB" sz="2200" dirty="0">
                <a:solidFill>
                  <a:schemeClr val="accent4">
                    <a:lumMod val="75000"/>
                  </a:schemeClr>
                </a:solidFill>
              </a:rPr>
              <a:t>. Precise, logical, and often too serious, </a:t>
            </a:r>
            <a:r>
              <a:rPr lang="en-GB" sz="2200" b="1" i="1" dirty="0">
                <a:solidFill>
                  <a:schemeClr val="accent4">
                    <a:lumMod val="75000"/>
                  </a:schemeClr>
                </a:solidFill>
              </a:rPr>
              <a:t>he</a:t>
            </a:r>
            <a:r>
              <a:rPr lang="en-GB" sz="2200" dirty="0">
                <a:solidFill>
                  <a:schemeClr val="accent4">
                    <a:lumMod val="75000"/>
                  </a:schemeClr>
                </a:solidFill>
              </a:rPr>
              <a:t> </a:t>
            </a:r>
            <a:r>
              <a:rPr lang="en-GB" sz="2200" dirty="0">
                <a:solidFill>
                  <a:schemeClr val="accent4">
                    <a:lumMod val="75000"/>
                  </a:schemeClr>
                </a:solidFill>
                <a:highlight>
                  <a:srgbClr val="FFFF00"/>
                </a:highlight>
              </a:rPr>
              <a:t>relied on facts and science</a:t>
            </a:r>
            <a:r>
              <a:rPr lang="en-GB" sz="2200" dirty="0">
                <a:solidFill>
                  <a:schemeClr val="accent4">
                    <a:lumMod val="75000"/>
                  </a:schemeClr>
                </a:solidFill>
              </a:rPr>
              <a:t> alone. On the other hand, </a:t>
            </a:r>
            <a:r>
              <a:rPr lang="en-GB" sz="2200" dirty="0">
                <a:solidFill>
                  <a:schemeClr val="accent4">
                    <a:lumMod val="75000"/>
                  </a:schemeClr>
                </a:solidFill>
                <a:highlight>
                  <a:srgbClr val="00FFFF"/>
                </a:highlight>
              </a:rPr>
              <a:t>Nurse Lily Evans </a:t>
            </a:r>
            <a:r>
              <a:rPr lang="en-GB" sz="2200" dirty="0">
                <a:solidFill>
                  <a:schemeClr val="accent4">
                    <a:lumMod val="75000"/>
                  </a:schemeClr>
                </a:solidFill>
              </a:rPr>
              <a:t>had a heart as big as the hospital itself. </a:t>
            </a:r>
            <a:r>
              <a:rPr lang="en-GB" sz="2200" b="1" i="1" dirty="0">
                <a:solidFill>
                  <a:schemeClr val="accent4">
                    <a:lumMod val="75000"/>
                  </a:schemeClr>
                </a:solidFill>
              </a:rPr>
              <a:t>She</a:t>
            </a:r>
            <a:r>
              <a:rPr lang="en-GB" sz="2200" dirty="0">
                <a:solidFill>
                  <a:schemeClr val="accent4">
                    <a:lumMod val="75000"/>
                  </a:schemeClr>
                </a:solidFill>
              </a:rPr>
              <a:t> believed in the power of </a:t>
            </a:r>
            <a:r>
              <a:rPr lang="en-GB" sz="2200" dirty="0">
                <a:solidFill>
                  <a:schemeClr val="accent4">
                    <a:lumMod val="75000"/>
                  </a:schemeClr>
                </a:solidFill>
                <a:highlight>
                  <a:srgbClr val="00FFFF"/>
                </a:highlight>
              </a:rPr>
              <a:t>kindness, intuition</a:t>
            </a:r>
            <a:r>
              <a:rPr lang="en-GB" sz="2200" dirty="0">
                <a:solidFill>
                  <a:schemeClr val="accent4">
                    <a:lumMod val="75000"/>
                  </a:schemeClr>
                </a:solidFill>
              </a:rPr>
              <a:t>, and sometimes, a little bit of luck.</a:t>
            </a:r>
          </a:p>
          <a:p>
            <a:pPr>
              <a:buNone/>
            </a:pPr>
            <a:r>
              <a:rPr lang="en-GB" sz="2200" dirty="0">
                <a:solidFill>
                  <a:schemeClr val="accent4">
                    <a:lumMod val="75000"/>
                  </a:schemeClr>
                </a:solidFill>
              </a:rPr>
              <a:t>One rainy evening, an elderly man named Mr. Thompson was admitted to the hospital, complaining of dizziness and confusion. His vitals were stable, but something felt off. Dr. Carter ran every test possible—CT scans, blood work, heart monitoring—but nothing explained his symptoms.</a:t>
            </a:r>
          </a:p>
          <a:p>
            <a:pPr>
              <a:buNone/>
            </a:pPr>
            <a:r>
              <a:rPr lang="en-GB" sz="2200" dirty="0">
                <a:solidFill>
                  <a:schemeClr val="accent4">
                    <a:lumMod val="75000"/>
                  </a:schemeClr>
                </a:solidFill>
              </a:rPr>
              <a:t>“It’s got to be something we’re missing,” Dr. Carter muttered, flipping through the patient’s chart.</a:t>
            </a:r>
          </a:p>
          <a:p>
            <a:pPr>
              <a:buNone/>
            </a:pPr>
            <a:r>
              <a:rPr lang="en-GB" sz="2200" dirty="0">
                <a:solidFill>
                  <a:schemeClr val="accent4">
                    <a:lumMod val="75000"/>
                  </a:schemeClr>
                </a:solidFill>
              </a:rPr>
              <a:t>Nurse Lily, standing beside him, tapped her chin thoughtfully. “</a:t>
            </a:r>
            <a:r>
              <a:rPr lang="en-GB" sz="2200" dirty="0">
                <a:solidFill>
                  <a:schemeClr val="accent4">
                    <a:lumMod val="75000"/>
                  </a:schemeClr>
                </a:solidFill>
                <a:highlight>
                  <a:srgbClr val="00FFFF"/>
                </a:highlight>
              </a:rPr>
              <a:t>Have you considered something… less obvious</a:t>
            </a:r>
            <a:r>
              <a:rPr lang="en-GB" sz="2200" dirty="0">
                <a:solidFill>
                  <a:schemeClr val="accent4">
                    <a:lumMod val="75000"/>
                  </a:schemeClr>
                </a:solidFill>
              </a:rPr>
              <a:t>?”</a:t>
            </a:r>
          </a:p>
          <a:p>
            <a:pPr>
              <a:buNone/>
            </a:pPr>
            <a:r>
              <a:rPr lang="en-GB" sz="2200" dirty="0">
                <a:solidFill>
                  <a:schemeClr val="accent4">
                    <a:lumMod val="75000"/>
                  </a:schemeClr>
                </a:solidFill>
              </a:rPr>
              <a:t>Dr. Carter sighed. “</a:t>
            </a:r>
            <a:r>
              <a:rPr lang="en-GB" sz="2200" dirty="0">
                <a:solidFill>
                  <a:schemeClr val="accent4">
                    <a:lumMod val="75000"/>
                  </a:schemeClr>
                </a:solidFill>
                <a:highlight>
                  <a:srgbClr val="FFFF00"/>
                </a:highlight>
              </a:rPr>
              <a:t>Medicine isn’t magic, Lily. It’s science</a:t>
            </a:r>
            <a:r>
              <a:rPr lang="en-GB" sz="2200" dirty="0">
                <a:solidFill>
                  <a:schemeClr val="accent4">
                    <a:lumMod val="75000"/>
                  </a:schemeClr>
                </a:solidFill>
              </a:rPr>
              <a:t>.”</a:t>
            </a:r>
          </a:p>
        </p:txBody>
      </p:sp>
    </p:spTree>
    <p:extLst>
      <p:ext uri="{BB962C8B-B14F-4D97-AF65-F5344CB8AC3E}">
        <p14:creationId xmlns:p14="http://schemas.microsoft.com/office/powerpoint/2010/main" val="256469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E680-6540-CC62-0E56-1293D54E1103}"/>
              </a:ext>
            </a:extLst>
          </p:cNvPr>
          <p:cNvSpPr>
            <a:spLocks noGrp="1"/>
          </p:cNvSpPr>
          <p:nvPr>
            <p:ph type="title"/>
          </p:nvPr>
        </p:nvSpPr>
        <p:spPr>
          <a:xfrm>
            <a:off x="0" y="274638"/>
            <a:ext cx="12192000" cy="783143"/>
          </a:xfrm>
          <a:solidFill>
            <a:srgbClr val="002060"/>
          </a:solidFill>
        </p:spPr>
        <p:txBody>
          <a:bodyPr>
            <a:normAutofit/>
          </a:bodyPr>
          <a:lstStyle/>
          <a:p>
            <a:r>
              <a:rPr lang="en-NZ" sz="3600" b="1" dirty="0">
                <a:solidFill>
                  <a:schemeClr val="bg1"/>
                </a:solidFill>
              </a:rPr>
              <a:t>Gen-AI &amp; Transformed Practice</a:t>
            </a:r>
          </a:p>
        </p:txBody>
      </p:sp>
      <p:sp>
        <p:nvSpPr>
          <p:cNvPr id="3" name="Content Placeholder 2">
            <a:extLst>
              <a:ext uri="{FF2B5EF4-FFF2-40B4-BE49-F238E27FC236}">
                <a16:creationId xmlns:a16="http://schemas.microsoft.com/office/drawing/2014/main" id="{7F7BCF5A-A4CA-4542-1596-1085CFA5342C}"/>
              </a:ext>
            </a:extLst>
          </p:cNvPr>
          <p:cNvSpPr>
            <a:spLocks noGrp="1"/>
          </p:cNvSpPr>
          <p:nvPr>
            <p:ph idx="1"/>
          </p:nvPr>
        </p:nvSpPr>
        <p:spPr>
          <a:xfrm>
            <a:off x="609600" y="1600201"/>
            <a:ext cx="10972800" cy="1349061"/>
          </a:xfrm>
        </p:spPr>
        <p:txBody>
          <a:bodyPr/>
          <a:lstStyle/>
          <a:p>
            <a:r>
              <a:rPr lang="en-NZ" sz="2800" dirty="0"/>
              <a:t>Creating with Gen-AI</a:t>
            </a:r>
          </a:p>
          <a:p>
            <a:pPr lvl="1"/>
            <a:r>
              <a:rPr lang="en-NZ" sz="2400" dirty="0"/>
              <a:t>Moving from </a:t>
            </a:r>
            <a:r>
              <a:rPr lang="en-NZ" sz="2400" i="1" dirty="0"/>
              <a:t>consuming Gen-AI </a:t>
            </a:r>
            <a:r>
              <a:rPr lang="en-NZ" sz="2400" dirty="0"/>
              <a:t>to </a:t>
            </a:r>
            <a:r>
              <a:rPr lang="en-NZ" sz="2400" b="1" i="1" dirty="0"/>
              <a:t>creating with it</a:t>
            </a:r>
            <a:endParaRPr lang="en-NZ" b="1" i="1" dirty="0"/>
          </a:p>
        </p:txBody>
      </p:sp>
      <p:sp>
        <p:nvSpPr>
          <p:cNvPr id="4" name="Content Placeholder 2">
            <a:extLst>
              <a:ext uri="{FF2B5EF4-FFF2-40B4-BE49-F238E27FC236}">
                <a16:creationId xmlns:a16="http://schemas.microsoft.com/office/drawing/2014/main" id="{4BBD455F-70B7-7BB9-DE3B-11FBD85B578F}"/>
              </a:ext>
            </a:extLst>
          </p:cNvPr>
          <p:cNvSpPr txBox="1">
            <a:spLocks/>
          </p:cNvSpPr>
          <p:nvPr/>
        </p:nvSpPr>
        <p:spPr>
          <a:xfrm>
            <a:off x="654676" y="5065806"/>
            <a:ext cx="10972800" cy="8102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2800" dirty="0"/>
              <a:t>Help students see AI as a </a:t>
            </a:r>
            <a:r>
              <a:rPr lang="en-NZ" sz="2800" b="1" i="1" dirty="0"/>
              <a:t>creative tool</a:t>
            </a:r>
          </a:p>
        </p:txBody>
      </p:sp>
      <p:sp>
        <p:nvSpPr>
          <p:cNvPr id="5" name="TextBox 4">
            <a:extLst>
              <a:ext uri="{FF2B5EF4-FFF2-40B4-BE49-F238E27FC236}">
                <a16:creationId xmlns:a16="http://schemas.microsoft.com/office/drawing/2014/main" id="{9AC2F808-2B29-29CA-DDF2-DE51F4A8DDF5}"/>
              </a:ext>
            </a:extLst>
          </p:cNvPr>
          <p:cNvSpPr txBox="1"/>
          <p:nvPr/>
        </p:nvSpPr>
        <p:spPr>
          <a:xfrm>
            <a:off x="976648" y="2762518"/>
            <a:ext cx="7838940" cy="2031325"/>
          </a:xfrm>
          <a:custGeom>
            <a:avLst/>
            <a:gdLst>
              <a:gd name="connsiteX0" fmla="*/ 0 w 7838940"/>
              <a:gd name="connsiteY0" fmla="*/ 0 h 2031325"/>
              <a:gd name="connsiteX1" fmla="*/ 7838940 w 7838940"/>
              <a:gd name="connsiteY1" fmla="*/ 0 h 2031325"/>
              <a:gd name="connsiteX2" fmla="*/ 7838940 w 7838940"/>
              <a:gd name="connsiteY2" fmla="*/ 2031325 h 2031325"/>
              <a:gd name="connsiteX3" fmla="*/ 0 w 7838940"/>
              <a:gd name="connsiteY3" fmla="*/ 2031325 h 2031325"/>
              <a:gd name="connsiteX4" fmla="*/ 0 w 7838940"/>
              <a:gd name="connsiteY4" fmla="*/ 0 h 203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8940" h="2031325" extrusionOk="0">
                <a:moveTo>
                  <a:pt x="0" y="0"/>
                </a:moveTo>
                <a:cubicBezTo>
                  <a:pt x="2513091" y="-132680"/>
                  <a:pt x="4788178" y="-72702"/>
                  <a:pt x="7838940" y="0"/>
                </a:cubicBezTo>
                <a:cubicBezTo>
                  <a:pt x="7801148" y="418681"/>
                  <a:pt x="7931758" y="1827842"/>
                  <a:pt x="7838940" y="2031325"/>
                </a:cubicBezTo>
                <a:cubicBezTo>
                  <a:pt x="4078020" y="1956652"/>
                  <a:pt x="840473" y="2200220"/>
                  <a:pt x="0" y="2031325"/>
                </a:cubicBezTo>
                <a:cubicBezTo>
                  <a:pt x="33729" y="1655067"/>
                  <a:pt x="156448" y="304256"/>
                  <a:pt x="0" y="0"/>
                </a:cubicBezTo>
                <a:close/>
              </a:path>
            </a:pathLst>
          </a:custGeom>
          <a:noFill/>
          <a:ln>
            <a:solidFill>
              <a:schemeClr val="tx1"/>
            </a:solidFill>
            <a:extLst>
              <a:ext uri="{C807C97D-BFC1-408E-A445-0C87EB9F89A2}">
                <ask:lineSketchStyleProps xmlns:ask="http://schemas.microsoft.com/office/drawing/2018/sketchyshapes" sd="3110266082">
                  <a:prstGeom prst="rect">
                    <a:avLst/>
                  </a:prstGeom>
                  <ask:type>
                    <ask:lineSketchCurved/>
                  </ask:type>
                </ask:lineSketchStyleProps>
              </a:ext>
            </a:extLst>
          </a:ln>
        </p:spPr>
        <p:txBody>
          <a:bodyPr wrap="square" rtlCol="0">
            <a:spAutoFit/>
          </a:bodyPr>
          <a:lstStyle/>
          <a:p>
            <a:r>
              <a:rPr lang="en-NZ" i="1" dirty="0"/>
              <a:t>Example: </a:t>
            </a:r>
          </a:p>
          <a:p>
            <a:r>
              <a:rPr lang="en-NZ" dirty="0"/>
              <a:t>AI-Assisted Storytelling</a:t>
            </a:r>
          </a:p>
          <a:p>
            <a:pPr marL="285750" indent="-285750">
              <a:buFontTx/>
              <a:buChar char="-"/>
            </a:pPr>
            <a:r>
              <a:rPr lang="en-NZ" dirty="0"/>
              <a:t>Generate a short AI-written story and </a:t>
            </a:r>
            <a:r>
              <a:rPr lang="en-NZ" b="1" i="1" dirty="0"/>
              <a:t>revise it</a:t>
            </a:r>
            <a:r>
              <a:rPr lang="en-NZ" dirty="0"/>
              <a:t> by adding their own creativity</a:t>
            </a:r>
          </a:p>
          <a:p>
            <a:pPr marL="742950" lvl="1" indent="-285750">
              <a:buFontTx/>
              <a:buChar char="-"/>
            </a:pPr>
            <a:r>
              <a:rPr lang="en-NZ" dirty="0"/>
              <a:t>Changing characters</a:t>
            </a:r>
          </a:p>
          <a:p>
            <a:pPr marL="742950" lvl="1" indent="-285750">
              <a:buFontTx/>
              <a:buChar char="-"/>
            </a:pPr>
            <a:r>
              <a:rPr lang="en-NZ" dirty="0"/>
              <a:t>Adding dialogues</a:t>
            </a:r>
          </a:p>
          <a:p>
            <a:pPr marL="742950" lvl="1" indent="-285750">
              <a:buFontTx/>
              <a:buChar char="-"/>
            </a:pPr>
            <a:r>
              <a:rPr lang="en-NZ" dirty="0"/>
              <a:t>Incorporating multimodal elements like images (Dall-E 2; StyleGAN; DeepART) or voiceovers (Google’s </a:t>
            </a:r>
            <a:r>
              <a:rPr lang="en-NZ" dirty="0" err="1"/>
              <a:t>Tacotran</a:t>
            </a:r>
            <a:r>
              <a:rPr lang="en-NZ" dirty="0"/>
              <a:t> 2; Mozilla TTS)</a:t>
            </a:r>
          </a:p>
        </p:txBody>
      </p:sp>
    </p:spTree>
    <p:extLst>
      <p:ext uri="{BB962C8B-B14F-4D97-AF65-F5344CB8AC3E}">
        <p14:creationId xmlns:p14="http://schemas.microsoft.com/office/powerpoint/2010/main" val="394072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artoon of a person and a child&#10;&#10;AI-generated content may be incorrect.">
            <a:extLst>
              <a:ext uri="{FF2B5EF4-FFF2-40B4-BE49-F238E27FC236}">
                <a16:creationId xmlns:a16="http://schemas.microsoft.com/office/drawing/2014/main" id="{AA75B7FE-9ED1-9C9B-9FFF-DAE97043B94B}"/>
              </a:ext>
            </a:extLst>
          </p:cNvPr>
          <p:cNvPicPr>
            <a:picLocks noChangeAspect="1"/>
          </p:cNvPicPr>
          <p:nvPr/>
        </p:nvPicPr>
        <p:blipFill>
          <a:blip r:embed="rId3"/>
          <a:srcRect t="6170" r="-2" b="-2"/>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8" name="Freeform: Shape 17">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17198A-E888-047A-3F96-428B8927423D}"/>
              </a:ext>
            </a:extLst>
          </p:cNvPr>
          <p:cNvSpPr>
            <a:spLocks noGrp="1"/>
          </p:cNvSpPr>
          <p:nvPr>
            <p:ph type="title"/>
          </p:nvPr>
        </p:nvSpPr>
        <p:spPr>
          <a:xfrm>
            <a:off x="374904" y="856488"/>
            <a:ext cx="4992624" cy="1243584"/>
          </a:xfrm>
        </p:spPr>
        <p:txBody>
          <a:bodyPr anchor="ctr">
            <a:normAutofit/>
          </a:bodyPr>
          <a:lstStyle/>
          <a:p>
            <a:r>
              <a:rPr lang="en-NZ" sz="3400" b="1"/>
              <a:t>Creative, Multimodal Text</a:t>
            </a:r>
          </a:p>
        </p:txBody>
      </p:sp>
      <p:sp>
        <p:nvSpPr>
          <p:cNvPr id="17" name="Rectangle 1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28EC3687-2715-7F45-30A3-26EE72D73A90}"/>
              </a:ext>
            </a:extLst>
          </p:cNvPr>
          <p:cNvSpPr txBox="1">
            <a:spLocks noGrp="1"/>
          </p:cNvSpPr>
          <p:nvPr>
            <p:ph idx="1"/>
          </p:nvPr>
        </p:nvSpPr>
        <p:spPr>
          <a:xfrm>
            <a:off x="374904" y="2522949"/>
            <a:ext cx="5065776" cy="3402363"/>
          </a:xfrm>
          <a:prstGeom prst="rect">
            <a:avLst/>
          </a:prstGeom>
        </p:spPr>
        <p:txBody>
          <a:bodyPr anchor="t">
            <a:normAutofit fontScale="92500" lnSpcReduction="10000"/>
          </a:bodyPr>
          <a:lstStyle/>
          <a:p>
            <a:pPr marL="0" indent="0">
              <a:lnSpc>
                <a:spcPct val="90000"/>
              </a:lnSpc>
              <a:buNone/>
            </a:pPr>
            <a:r>
              <a:rPr lang="en-GB" sz="2400" dirty="0"/>
              <a:t>Sweet as! So, Mrs. H, she reckons she saw a ghost in the staffroom, right? We were all like, "Yeah, nah!" Then Josh, that cheeky bugger, he put a sheet on his head and went "Whooooo!" when the principal, Mr. Thompson, was in there having his tea. Mr. Thompson, he spilled his cuppa all down his shirt! He looked proper grumpy, eh? Mrs. H, she started laughing so hard she nearly fell over. Then Mr. Thompson chased Josh, but Josh is way faster. It was a crack-up!</a:t>
            </a:r>
            <a:endParaRPr lang="en-NZ" sz="2400" dirty="0"/>
          </a:p>
        </p:txBody>
      </p:sp>
    </p:spTree>
    <p:extLst>
      <p:ext uri="{BB962C8B-B14F-4D97-AF65-F5344CB8AC3E}">
        <p14:creationId xmlns:p14="http://schemas.microsoft.com/office/powerpoint/2010/main" val="304145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813627"/>
          </a:xfrm>
          <a:solidFill>
            <a:srgbClr val="002060"/>
          </a:solidFill>
        </p:spPr>
        <p:txBody>
          <a:bodyPr>
            <a:normAutofit/>
          </a:bodyPr>
          <a:lstStyle/>
          <a:p>
            <a:r>
              <a:rPr sz="3600" b="1" dirty="0">
                <a:solidFill>
                  <a:schemeClr val="bg1"/>
                </a:solidFill>
              </a:rPr>
              <a:t>Ethical and Practical Considerations</a:t>
            </a:r>
          </a:p>
        </p:txBody>
      </p:sp>
      <p:graphicFrame>
        <p:nvGraphicFramePr>
          <p:cNvPr id="5" name="Content Placeholder 2">
            <a:extLst>
              <a:ext uri="{FF2B5EF4-FFF2-40B4-BE49-F238E27FC236}">
                <a16:creationId xmlns:a16="http://schemas.microsoft.com/office/drawing/2014/main" id="{F5E8658C-3A9D-451C-6DC1-16E498AA91B6}"/>
              </a:ext>
            </a:extLst>
          </p:cNvPr>
          <p:cNvGraphicFramePr>
            <a:graphicFrameLocks noGrp="1"/>
          </p:cNvGraphicFramePr>
          <p:nvPr>
            <p:ph idx="1"/>
            <p:extLst>
              <p:ext uri="{D42A27DB-BD31-4B8C-83A1-F6EECF244321}">
                <p14:modId xmlns:p14="http://schemas.microsoft.com/office/powerpoint/2010/main" val="3231321099"/>
              </p:ext>
            </p:extLst>
          </p:nvPr>
        </p:nvGraphicFramePr>
        <p:xfrm>
          <a:off x="-47224" y="1352285"/>
          <a:ext cx="12237076" cy="5058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3048" y="483459"/>
            <a:ext cx="12195048" cy="1325563"/>
          </a:xfrm>
        </p:spPr>
        <p:txBody>
          <a:bodyPr>
            <a:normAutofit/>
          </a:bodyPr>
          <a:lstStyle/>
          <a:p>
            <a:pPr>
              <a:lnSpc>
                <a:spcPct val="90000"/>
              </a:lnSpc>
            </a:pPr>
            <a:r>
              <a:rPr lang="en-GB" sz="4000" dirty="0"/>
              <a:t>Implementing AI Integrated MLP</a:t>
            </a:r>
            <a:endParaRPr lang="en-NZ" sz="4000" dirty="0"/>
          </a:p>
        </p:txBody>
      </p:sp>
      <p:graphicFrame>
        <p:nvGraphicFramePr>
          <p:cNvPr id="19" name="Content Placeholder 2">
            <a:extLst>
              <a:ext uri="{FF2B5EF4-FFF2-40B4-BE49-F238E27FC236}">
                <a16:creationId xmlns:a16="http://schemas.microsoft.com/office/drawing/2014/main" id="{2BC9D58A-E3B3-31EF-C5A1-2B67E121F6C0}"/>
              </a:ext>
            </a:extLst>
          </p:cNvPr>
          <p:cNvGraphicFramePr>
            <a:graphicFrameLocks noGrp="1"/>
          </p:cNvGraphicFramePr>
          <p:nvPr>
            <p:ph idx="1"/>
            <p:extLst>
              <p:ext uri="{D42A27DB-BD31-4B8C-83A1-F6EECF244321}">
                <p14:modId xmlns:p14="http://schemas.microsoft.com/office/powerpoint/2010/main" val="339154790"/>
              </p:ext>
            </p:extLst>
          </p:nvPr>
        </p:nvGraphicFramePr>
        <p:xfrm>
          <a:off x="331066" y="1739097"/>
          <a:ext cx="11526819" cy="4737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gle view of circuit shaped like a brain">
            <a:extLst>
              <a:ext uri="{FF2B5EF4-FFF2-40B4-BE49-F238E27FC236}">
                <a16:creationId xmlns:a16="http://schemas.microsoft.com/office/drawing/2014/main" id="{2F499697-0F33-A93B-3621-FD48CB592F89}"/>
              </a:ext>
            </a:extLst>
          </p:cNvPr>
          <p:cNvPicPr>
            <a:picLocks noChangeAspect="1"/>
          </p:cNvPicPr>
          <p:nvPr/>
        </p:nvPicPr>
        <p:blipFill>
          <a:blip r:embed="rId3"/>
          <a:srcRect l="827" r="828" b="2"/>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B62B62-753A-6F34-B957-43A21D2D50D9}"/>
              </a:ext>
            </a:extLst>
          </p:cNvPr>
          <p:cNvSpPr>
            <a:spLocks noGrp="1"/>
          </p:cNvSpPr>
          <p:nvPr>
            <p:ph type="title"/>
          </p:nvPr>
        </p:nvSpPr>
        <p:spPr>
          <a:xfrm>
            <a:off x="3049" y="1190193"/>
            <a:ext cx="5271811" cy="1452429"/>
          </a:xfrm>
        </p:spPr>
        <p:txBody>
          <a:bodyPr vert="horz" lIns="91440" tIns="45720" rIns="91440" bIns="45720" rtlCol="0">
            <a:normAutofit/>
          </a:bodyPr>
          <a:lstStyle/>
          <a:p>
            <a:pPr defTabSz="914400"/>
            <a:r>
              <a:rPr lang="en-US" sz="4000" b="1" dirty="0"/>
              <a:t>Presentation Outline</a:t>
            </a:r>
          </a:p>
        </p:txBody>
      </p:sp>
      <p:sp>
        <p:nvSpPr>
          <p:cNvPr id="4" name="Content Placeholder 3">
            <a:extLst>
              <a:ext uri="{FF2B5EF4-FFF2-40B4-BE49-F238E27FC236}">
                <a16:creationId xmlns:a16="http://schemas.microsoft.com/office/drawing/2014/main" id="{07A9A96C-B673-8D53-91DC-A539B2670C9E}"/>
              </a:ext>
            </a:extLst>
          </p:cNvPr>
          <p:cNvSpPr>
            <a:spLocks noGrp="1"/>
          </p:cNvSpPr>
          <p:nvPr>
            <p:ph idx="1"/>
          </p:nvPr>
        </p:nvSpPr>
        <p:spPr>
          <a:xfrm>
            <a:off x="387824" y="2702477"/>
            <a:ext cx="6593006" cy="2039771"/>
          </a:xfrm>
        </p:spPr>
        <p:txBody>
          <a:bodyPr>
            <a:normAutofit/>
          </a:bodyPr>
          <a:lstStyle/>
          <a:p>
            <a:r>
              <a:rPr lang="en-NZ" sz="2800" dirty="0"/>
              <a:t>Generative Artificial Intelligence (Gen-AI)</a:t>
            </a:r>
          </a:p>
          <a:p>
            <a:r>
              <a:rPr lang="en-NZ" sz="2800" dirty="0"/>
              <a:t>Multiliteracies Pedagogy (MLP)</a:t>
            </a:r>
          </a:p>
          <a:p>
            <a:r>
              <a:rPr lang="en-NZ" sz="2800" dirty="0"/>
              <a:t>MLP in the age of Gen-AI</a:t>
            </a:r>
          </a:p>
          <a:p>
            <a:endParaRPr lang="en-NZ" sz="2000" dirty="0"/>
          </a:p>
        </p:txBody>
      </p:sp>
    </p:spTree>
    <p:extLst>
      <p:ext uri="{BB962C8B-B14F-4D97-AF65-F5344CB8AC3E}">
        <p14:creationId xmlns:p14="http://schemas.microsoft.com/office/powerpoint/2010/main" val="221067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Freeform: Shape 4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838200" y="643467"/>
            <a:ext cx="2951205" cy="5571066"/>
          </a:xfrm>
        </p:spPr>
        <p:txBody>
          <a:bodyPr>
            <a:normAutofit/>
          </a:bodyPr>
          <a:lstStyle/>
          <a:p>
            <a:r>
              <a:rPr lang="en-GB" dirty="0">
                <a:solidFill>
                  <a:srgbClr val="FFFFFF"/>
                </a:solidFill>
              </a:rPr>
              <a:t>Future Directions – Rethinking Educators’ Roles</a:t>
            </a:r>
          </a:p>
        </p:txBody>
      </p:sp>
      <p:graphicFrame>
        <p:nvGraphicFramePr>
          <p:cNvPr id="5" name="Content Placeholder 2">
            <a:extLst>
              <a:ext uri="{FF2B5EF4-FFF2-40B4-BE49-F238E27FC236}">
                <a16:creationId xmlns:a16="http://schemas.microsoft.com/office/drawing/2014/main" id="{F9A00B5C-3305-4CA2-88C2-CFE36C98D42E}"/>
              </a:ext>
            </a:extLst>
          </p:cNvPr>
          <p:cNvGraphicFramePr>
            <a:graphicFrameLocks noGrp="1"/>
          </p:cNvGraphicFramePr>
          <p:nvPr>
            <p:ph idx="1"/>
          </p:nvPr>
        </p:nvGraphicFramePr>
        <p:xfrm>
          <a:off x="4783539" y="184245"/>
          <a:ext cx="7253785" cy="647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art of a person">
            <a:extLst>
              <a:ext uri="{FF2B5EF4-FFF2-40B4-BE49-F238E27FC236}">
                <a16:creationId xmlns:a16="http://schemas.microsoft.com/office/drawing/2014/main" id="{C6D939EB-896F-C68D-00CC-44A239AD3933}"/>
              </a:ext>
            </a:extLst>
          </p:cNvPr>
          <p:cNvPicPr>
            <a:picLocks noChangeAspect="1"/>
          </p:cNvPicPr>
          <p:nvPr/>
        </p:nvPicPr>
        <p:blipFill>
          <a:blip r:embed="rId2"/>
          <a:srcRect t="11718" b="17359"/>
          <a:stretch/>
        </p:blipFill>
        <p:spPr>
          <a:xfrm>
            <a:off x="2522358" y="10"/>
            <a:ext cx="9669642" cy="6857990"/>
          </a:xfrm>
          <a:prstGeom prst="rect">
            <a:avLst/>
          </a:prstGeom>
        </p:spPr>
      </p:pic>
      <p:sp>
        <p:nvSpPr>
          <p:cNvPr id="23" name="Rectangle 2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2EAE70-E510-DFD9-65B4-92CE36CA83FC}"/>
              </a:ext>
            </a:extLst>
          </p:cNvPr>
          <p:cNvSpPr>
            <a:spLocks noGrp="1"/>
          </p:cNvSpPr>
          <p:nvPr>
            <p:ph type="title"/>
          </p:nvPr>
        </p:nvSpPr>
        <p:spPr>
          <a:xfrm>
            <a:off x="283488" y="2988883"/>
            <a:ext cx="3973385" cy="880233"/>
          </a:xfrm>
          <a:noFill/>
        </p:spPr>
        <p:txBody>
          <a:bodyPr vert="horz" lIns="91440" tIns="45720" rIns="91440" bIns="45720" rtlCol="0" anchor="b">
            <a:normAutofit/>
          </a:bodyPr>
          <a:lstStyle/>
          <a:p>
            <a:pPr algn="l" defTabSz="914400">
              <a:lnSpc>
                <a:spcPct val="90000"/>
              </a:lnSpc>
            </a:pPr>
            <a:r>
              <a:rPr lang="en-US" sz="5200" b="1" dirty="0"/>
              <a:t>Thank you! </a:t>
            </a:r>
            <a:r>
              <a:rPr lang="en-US" sz="5200" b="1" dirty="0">
                <a:sym typeface="Wingdings" panose="05000000000000000000" pitchFamily="2" charset="2"/>
              </a:rPr>
              <a:t></a:t>
            </a:r>
            <a:endParaRPr lang="en-US" sz="5200" b="1" dirty="0"/>
          </a:p>
        </p:txBody>
      </p:sp>
    </p:spTree>
    <p:extLst>
      <p:ext uri="{BB962C8B-B14F-4D97-AF65-F5344CB8AC3E}">
        <p14:creationId xmlns:p14="http://schemas.microsoft.com/office/powerpoint/2010/main" val="182956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803535"/>
          </a:xfrm>
          <a:solidFill>
            <a:srgbClr val="002060"/>
          </a:solidFill>
        </p:spPr>
        <p:txBody>
          <a:bodyPr>
            <a:normAutofit/>
          </a:bodyPr>
          <a:lstStyle/>
          <a:p>
            <a:r>
              <a:rPr sz="4000" b="1" dirty="0">
                <a:solidFill>
                  <a:schemeClr val="bg1"/>
                </a:solidFill>
              </a:rPr>
              <a:t>Introduction to Ge</a:t>
            </a:r>
            <a:r>
              <a:rPr lang="en-NZ" sz="4000" b="1" dirty="0">
                <a:solidFill>
                  <a:schemeClr val="bg1"/>
                </a:solidFill>
              </a:rPr>
              <a:t>n-</a:t>
            </a:r>
            <a:r>
              <a:rPr sz="4000" b="1" dirty="0">
                <a:solidFill>
                  <a:schemeClr val="bg1"/>
                </a:solidFill>
              </a:rPr>
              <a:t>AI</a:t>
            </a:r>
          </a:p>
        </p:txBody>
      </p:sp>
      <p:sp>
        <p:nvSpPr>
          <p:cNvPr id="3" name="Content Placeholder 2"/>
          <p:cNvSpPr>
            <a:spLocks noGrp="1"/>
          </p:cNvSpPr>
          <p:nvPr>
            <p:ph idx="1"/>
          </p:nvPr>
        </p:nvSpPr>
        <p:spPr/>
        <p:txBody>
          <a:bodyPr>
            <a:normAutofit/>
          </a:bodyPr>
          <a:lstStyle/>
          <a:p>
            <a:r>
              <a:rPr lang="en-NZ" b="1" dirty="0"/>
              <a:t>What is Gen-AI?</a:t>
            </a:r>
          </a:p>
          <a:p>
            <a:pPr lvl="1"/>
            <a:r>
              <a:rPr lang="en-NZ" dirty="0"/>
              <a:t>Utilises </a:t>
            </a:r>
            <a:r>
              <a:rPr lang="en-NZ" b="1" dirty="0"/>
              <a:t>Foundation Models</a:t>
            </a:r>
            <a:r>
              <a:rPr lang="en-NZ" dirty="0"/>
              <a:t> trained through </a:t>
            </a:r>
            <a:r>
              <a:rPr lang="en-NZ" b="1" dirty="0"/>
              <a:t>self-supervised learning</a:t>
            </a:r>
            <a:r>
              <a:rPr lang="en-NZ" dirty="0"/>
              <a:t> to perform a wide range of functions.</a:t>
            </a:r>
            <a:endParaRPr dirty="0"/>
          </a:p>
          <a:p>
            <a:r>
              <a:rPr lang="en-NZ" dirty="0"/>
              <a:t>A brief timeline of Gen-AI milestones:</a:t>
            </a:r>
          </a:p>
          <a:p>
            <a:pPr marL="0" indent="0">
              <a:buNone/>
            </a:pPr>
            <a:endParaRPr lang="en-NZ" dirty="0"/>
          </a:p>
        </p:txBody>
      </p:sp>
      <p:graphicFrame>
        <p:nvGraphicFramePr>
          <p:cNvPr id="5" name="Diagram 4">
            <a:extLst>
              <a:ext uri="{FF2B5EF4-FFF2-40B4-BE49-F238E27FC236}">
                <a16:creationId xmlns:a16="http://schemas.microsoft.com/office/drawing/2014/main" id="{96F515A5-0EC4-CEB8-7542-1796BFE2FC7A}"/>
              </a:ext>
            </a:extLst>
          </p:cNvPr>
          <p:cNvGraphicFramePr/>
          <p:nvPr>
            <p:extLst>
              <p:ext uri="{D42A27DB-BD31-4B8C-83A1-F6EECF244321}">
                <p14:modId xmlns:p14="http://schemas.microsoft.com/office/powerpoint/2010/main" val="517005547"/>
              </p:ext>
            </p:extLst>
          </p:nvPr>
        </p:nvGraphicFramePr>
        <p:xfrm>
          <a:off x="1594118" y="3606016"/>
          <a:ext cx="9333605" cy="299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F679A9-7468-DD84-EFE8-9B38C91E7401}"/>
              </a:ext>
            </a:extLst>
          </p:cNvPr>
          <p:cNvSpPr>
            <a:spLocks noGrp="1"/>
          </p:cNvSpPr>
          <p:nvPr>
            <p:ph type="title"/>
          </p:nvPr>
        </p:nvSpPr>
        <p:spPr>
          <a:xfrm>
            <a:off x="493343" y="307074"/>
            <a:ext cx="5805100" cy="802377"/>
          </a:xfrm>
          <a:prstGeom prst="rect">
            <a:avLst/>
          </a:prstGeom>
        </p:spPr>
        <p:txBody>
          <a:bodyPr vert="horz" lIns="91440" tIns="45720" rIns="91440" bIns="45720" rtlCol="0" anchor="b">
            <a:normAutofit/>
          </a:bodyPr>
          <a:lstStyle/>
          <a:p>
            <a:pPr defTabSz="914400">
              <a:lnSpc>
                <a:spcPct val="90000"/>
              </a:lnSpc>
            </a:pPr>
            <a:r>
              <a:rPr lang="en-US" sz="4000" b="1" dirty="0"/>
              <a:t>Capabilities of Gen AI</a:t>
            </a:r>
          </a:p>
        </p:txBody>
      </p:sp>
      <p:pic>
        <p:nvPicPr>
          <p:cNvPr id="15" name="Picture 14" descr="Robot operating a machine">
            <a:extLst>
              <a:ext uri="{FF2B5EF4-FFF2-40B4-BE49-F238E27FC236}">
                <a16:creationId xmlns:a16="http://schemas.microsoft.com/office/drawing/2014/main" id="{463C6FE2-AB21-33D8-6E5F-6AA83AA9BFAF}"/>
              </a:ext>
            </a:extLst>
          </p:cNvPr>
          <p:cNvPicPr>
            <a:picLocks noChangeAspect="1"/>
          </p:cNvPicPr>
          <p:nvPr/>
        </p:nvPicPr>
        <p:blipFill>
          <a:blip r:embed="rId3"/>
          <a:srcRect l="17362" r="1590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aphicFrame>
        <p:nvGraphicFramePr>
          <p:cNvPr id="4" name="Content Placeholder 2">
            <a:extLst>
              <a:ext uri="{FF2B5EF4-FFF2-40B4-BE49-F238E27FC236}">
                <a16:creationId xmlns:a16="http://schemas.microsoft.com/office/drawing/2014/main" id="{7BE2E37D-9DEF-09CB-7211-3AAFD3162D3A}"/>
              </a:ext>
            </a:extLst>
          </p:cNvPr>
          <p:cNvGraphicFramePr>
            <a:graphicFrameLocks noGrp="1"/>
          </p:cNvGraphicFramePr>
          <p:nvPr>
            <p:ph idx="1"/>
            <p:extLst>
              <p:ext uri="{D42A27DB-BD31-4B8C-83A1-F6EECF244321}">
                <p14:modId xmlns:p14="http://schemas.microsoft.com/office/powerpoint/2010/main" val="2183225971"/>
              </p:ext>
            </p:extLst>
          </p:nvPr>
        </p:nvGraphicFramePr>
        <p:xfrm>
          <a:off x="-189370" y="1551905"/>
          <a:ext cx="6821990" cy="48102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43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043EC-D188-6CBF-C246-1A9A2E9BEE5E}"/>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D071BAB9-B485-61A9-1353-FDCF398CE154}"/>
              </a:ext>
            </a:extLst>
          </p:cNvPr>
          <p:cNvGraphicFramePr/>
          <p:nvPr>
            <p:extLst>
              <p:ext uri="{D42A27DB-BD31-4B8C-83A1-F6EECF244321}">
                <p14:modId xmlns:p14="http://schemas.microsoft.com/office/powerpoint/2010/main" val="3834822754"/>
              </p:ext>
            </p:extLst>
          </p:nvPr>
        </p:nvGraphicFramePr>
        <p:xfrm>
          <a:off x="312669" y="457200"/>
          <a:ext cx="11362030" cy="5467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5F61957-44C5-2518-9DE3-33082EE29B45}"/>
              </a:ext>
            </a:extLst>
          </p:cNvPr>
          <p:cNvSpPr txBox="1"/>
          <p:nvPr/>
        </p:nvSpPr>
        <p:spPr>
          <a:xfrm>
            <a:off x="5932332" y="6207623"/>
            <a:ext cx="6094926" cy="369332"/>
          </a:xfrm>
          <a:prstGeom prst="rect">
            <a:avLst/>
          </a:prstGeom>
          <a:noFill/>
        </p:spPr>
        <p:txBody>
          <a:bodyPr wrap="square">
            <a:spAutoFit/>
          </a:bodyPr>
          <a:lstStyle/>
          <a:p>
            <a:pPr marL="0" indent="0" algn="r">
              <a:buNone/>
            </a:pPr>
            <a:r>
              <a:rPr lang="en-GB" sz="1800" dirty="0"/>
              <a:t>(Chien &amp; Hsu, 2021; Cui &amp; Wang, 2022; Li et al., 2021)</a:t>
            </a:r>
          </a:p>
        </p:txBody>
      </p:sp>
    </p:spTree>
    <p:extLst>
      <p:ext uri="{BB962C8B-B14F-4D97-AF65-F5344CB8AC3E}">
        <p14:creationId xmlns:p14="http://schemas.microsoft.com/office/powerpoint/2010/main" val="190587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screenshot of a computer&#10;&#10;AI-generated content may be incorrect.">
            <a:extLst>
              <a:ext uri="{FF2B5EF4-FFF2-40B4-BE49-F238E27FC236}">
                <a16:creationId xmlns:a16="http://schemas.microsoft.com/office/drawing/2014/main" id="{CD176C01-69E1-8C71-FE1D-4F4BEEE805A6}"/>
              </a:ext>
            </a:extLst>
          </p:cNvPr>
          <p:cNvPicPr>
            <a:picLocks noGrp="1" noRot="1" noChangeAspect="1" noMove="1" noResize="1" noEditPoints="1" noAdjustHandles="1" noChangeArrowheads="1" noChangeShapeType="1" noCrop="1"/>
          </p:cNvPicPr>
          <p:nvPr/>
        </p:nvPicPr>
        <p:blipFill>
          <a:blip r:embed="rId3"/>
          <a:srcRect r="5315" b="-1"/>
          <a:stretch/>
        </p:blipFill>
        <p:spPr>
          <a:xfrm>
            <a:off x="20" y="1282"/>
            <a:ext cx="12191980" cy="6856718"/>
          </a:xfrm>
          <a:prstGeom prst="rect">
            <a:avLst/>
          </a:prstGeom>
        </p:spPr>
      </p:pic>
      <p:pic>
        <p:nvPicPr>
          <p:cNvPr id="28" name="Picture 27">
            <a:extLst>
              <a:ext uri="{FF2B5EF4-FFF2-40B4-BE49-F238E27FC236}">
                <a16:creationId xmlns:a16="http://schemas.microsoft.com/office/drawing/2014/main" id="{5BC53438-EFA7-256B-E1AD-AF8C05634172}"/>
              </a:ext>
            </a:extLst>
          </p:cNvPr>
          <p:cNvPicPr>
            <a:picLocks noGrp="1" noRot="1" noChangeAspect="1" noMove="1" noResize="1" noEditPoints="1" noAdjustHandles="1" noChangeArrowheads="1" noChangeShapeType="1" noCrop="1"/>
          </p:cNvPicPr>
          <p:nvPr/>
        </p:nvPicPr>
        <p:blipFill>
          <a:blip r:embed="rId4"/>
          <a:srcRect l="8839" t="5330"/>
          <a:stretch/>
        </p:blipFill>
        <p:spPr>
          <a:xfrm>
            <a:off x="181165" y="988309"/>
            <a:ext cx="684000" cy="685574"/>
          </a:xfrm>
          <a:prstGeom prst="rect">
            <a:avLst/>
          </a:prstGeom>
        </p:spPr>
      </p:pic>
      <p:pic>
        <p:nvPicPr>
          <p:cNvPr id="31" name="Picture 30">
            <a:extLst>
              <a:ext uri="{FF2B5EF4-FFF2-40B4-BE49-F238E27FC236}">
                <a16:creationId xmlns:a16="http://schemas.microsoft.com/office/drawing/2014/main" id="{522C06C7-F2B6-FC49-9D71-A1168BDA9906}"/>
              </a:ext>
            </a:extLst>
          </p:cNvPr>
          <p:cNvPicPr>
            <a:picLocks noGrp="1" noRot="1" noMove="1" noResize="1" noEditPoints="1" noAdjustHandles="1" noChangeArrowheads="1" noChangeShapeType="1" noCrop="1"/>
          </p:cNvPicPr>
          <p:nvPr/>
        </p:nvPicPr>
        <p:blipFill>
          <a:blip r:embed="rId5"/>
          <a:stretch>
            <a:fillRect/>
          </a:stretch>
        </p:blipFill>
        <p:spPr>
          <a:xfrm>
            <a:off x="4404605" y="5436019"/>
            <a:ext cx="720000" cy="720000"/>
          </a:xfrm>
          <a:prstGeom prst="rect">
            <a:avLst/>
          </a:prstGeom>
        </p:spPr>
      </p:pic>
      <p:pic>
        <p:nvPicPr>
          <p:cNvPr id="33" name="Picture 32">
            <a:extLst>
              <a:ext uri="{FF2B5EF4-FFF2-40B4-BE49-F238E27FC236}">
                <a16:creationId xmlns:a16="http://schemas.microsoft.com/office/drawing/2014/main" id="{2C58CF7E-9CA3-47CC-8504-7CEDB573A240}"/>
              </a:ext>
            </a:extLst>
          </p:cNvPr>
          <p:cNvPicPr>
            <a:picLocks noGrp="1" noRot="1" noChangeAspect="1" noMove="1" noResize="1" noEditPoints="1" noAdjustHandles="1" noChangeArrowheads="1" noChangeShapeType="1" noCrop="1"/>
          </p:cNvPicPr>
          <p:nvPr/>
        </p:nvPicPr>
        <p:blipFill>
          <a:blip r:embed="rId6"/>
          <a:srcRect l="21021" t="16476" b="10746"/>
          <a:stretch/>
        </p:blipFill>
        <p:spPr>
          <a:xfrm>
            <a:off x="8670747" y="5487532"/>
            <a:ext cx="720000" cy="7088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 name="Rectangle 3">
            <a:extLst>
              <a:ext uri="{FF2B5EF4-FFF2-40B4-BE49-F238E27FC236}">
                <a16:creationId xmlns:a16="http://schemas.microsoft.com/office/drawing/2014/main" id="{24EA6C51-F914-42A1-B05B-B4703B0181A2}"/>
              </a:ext>
            </a:extLst>
          </p:cNvPr>
          <p:cNvSpPr/>
          <p:nvPr/>
        </p:nvSpPr>
        <p:spPr>
          <a:xfrm>
            <a:off x="131483" y="4226560"/>
            <a:ext cx="3231822" cy="2210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F253E">
                    <a:lumMod val="75000"/>
                    <a:lumOff val="25000"/>
                  </a:srgbClr>
                </a:solidFill>
                <a:effectLst/>
                <a:uLnTx/>
                <a:uFillTx/>
                <a:latin typeface="Abadi"/>
                <a:ea typeface="+mn-ea"/>
                <a:cs typeface="+mn-cs"/>
              </a:rPr>
              <a:t>With digital technologies,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F253E">
                    <a:lumMod val="75000"/>
                    <a:lumOff val="25000"/>
                  </a:srgbClr>
                </a:solidFill>
                <a:effectLst/>
                <a:uLnTx/>
                <a:uFillTx/>
                <a:latin typeface="Abadi"/>
                <a:ea typeface="+mn-ea"/>
                <a:cs typeface="+mn-cs"/>
              </a:rPr>
              <a:t>there is an </a:t>
            </a:r>
            <a:r>
              <a:rPr kumimoji="0" lang="en-MY" sz="1800" b="1" i="0" u="none" strike="noStrike" kern="1200" cap="none" spc="0" normalizeH="0" baseline="0" noProof="0" dirty="0">
                <a:ln>
                  <a:noFill/>
                </a:ln>
                <a:solidFill>
                  <a:srgbClr val="0F253E">
                    <a:lumMod val="75000"/>
                    <a:lumOff val="25000"/>
                  </a:srgbClr>
                </a:solidFill>
                <a:effectLst/>
                <a:uLnTx/>
                <a:uFillTx/>
                <a:latin typeface="Abadi"/>
                <a:ea typeface="+mn-ea"/>
                <a:cs typeface="+mn-cs"/>
              </a:rPr>
              <a:t>increasing consumption and production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F253E">
                    <a:lumMod val="75000"/>
                    <a:lumOff val="25000"/>
                  </a:srgbClr>
                </a:solidFill>
                <a:effectLst/>
                <a:uLnTx/>
                <a:uFillTx/>
                <a:latin typeface="Abadi"/>
                <a:ea typeface="+mn-ea"/>
                <a:cs typeface="+mn-cs"/>
              </a:rPr>
              <a:t>of </a:t>
            </a:r>
            <a:r>
              <a:rPr kumimoji="0" lang="en-MY" sz="1800" b="1" i="0" u="none" strike="noStrike" kern="1200" cap="none" spc="0" normalizeH="0" baseline="0" noProof="0" dirty="0">
                <a:ln>
                  <a:noFill/>
                </a:ln>
                <a:solidFill>
                  <a:srgbClr val="0F253E">
                    <a:lumMod val="75000"/>
                    <a:lumOff val="25000"/>
                  </a:srgbClr>
                </a:solidFill>
                <a:effectLst/>
                <a:uLnTx/>
                <a:uFillTx/>
                <a:latin typeface="Abadi"/>
                <a:ea typeface="+mn-ea"/>
                <a:cs typeface="+mn-cs"/>
              </a:rPr>
              <a:t>multimodal texts</a:t>
            </a:r>
            <a:r>
              <a:rPr kumimoji="0" lang="en-MY" sz="1800" b="0" i="0" u="none" strike="noStrike" kern="1200" cap="none" spc="0" normalizeH="0" baseline="0" noProof="0" dirty="0">
                <a:ln>
                  <a:noFill/>
                </a:ln>
                <a:solidFill>
                  <a:srgbClr val="0F253E">
                    <a:lumMod val="75000"/>
                    <a:lumOff val="25000"/>
                  </a:srgbClr>
                </a:solidFill>
                <a:effectLst/>
                <a:uLnTx/>
                <a:uFillTx/>
                <a:latin typeface="Abad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1800" b="0" i="1" u="none" strike="noStrike" kern="1200" cap="none" spc="0" normalizeH="0" baseline="0" noProof="0" dirty="0">
                <a:ln>
                  <a:noFill/>
                </a:ln>
                <a:solidFill>
                  <a:srgbClr val="0F253E">
                    <a:lumMod val="75000"/>
                    <a:lumOff val="25000"/>
                  </a:srgbClr>
                </a:solidFill>
                <a:effectLst/>
                <a:uLnTx/>
                <a:uFillTx/>
                <a:latin typeface="Abadi"/>
                <a:ea typeface="+mn-ea"/>
                <a:cs typeface="+mn-cs"/>
              </a:rPr>
              <a:t>How are these texts composed/put together?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1800" b="0" i="1" u="none" strike="noStrike" kern="1200" cap="none" spc="0" normalizeH="0" baseline="0" noProof="0" dirty="0">
                <a:ln>
                  <a:noFill/>
                </a:ln>
                <a:solidFill>
                  <a:srgbClr val="0F253E">
                    <a:lumMod val="75000"/>
                    <a:lumOff val="25000"/>
                  </a:srgbClr>
                </a:solidFill>
                <a:effectLst/>
                <a:uLnTx/>
                <a:uFillTx/>
                <a:latin typeface="Abadi"/>
                <a:ea typeface="+mn-ea"/>
                <a:cs typeface="+mn-cs"/>
              </a:rPr>
              <a:t>What’s the embedded message?</a:t>
            </a:r>
          </a:p>
        </p:txBody>
      </p:sp>
      <p:sp>
        <p:nvSpPr>
          <p:cNvPr id="92" name="Google Shape;92;p15"/>
          <p:cNvSpPr txBox="1">
            <a:spLocks noGrp="1"/>
          </p:cNvSpPr>
          <p:nvPr>
            <p:ph type="title"/>
          </p:nvPr>
        </p:nvSpPr>
        <p:spPr>
          <a:xfrm>
            <a:off x="1464503" y="195023"/>
            <a:ext cx="9100400" cy="621216"/>
          </a:xfrm>
          <a:prstGeom prst="rect">
            <a:avLst/>
          </a:prstGeom>
          <a:noFill/>
        </p:spPr>
        <p:txBody>
          <a:bodyPr spcFirstLastPara="1" vert="horz" wrap="square" lIns="121900" tIns="121900" rIns="121900" bIns="121900" rtlCol="0" anchor="t" anchorCtr="0">
            <a:noAutofit/>
          </a:bodyPr>
          <a:lstStyle/>
          <a:p>
            <a:pPr algn="ctr">
              <a:spcBef>
                <a:spcPts val="0"/>
              </a:spcBef>
            </a:pPr>
            <a:r>
              <a:rPr lang="en" sz="3200" b="1" dirty="0">
                <a:solidFill>
                  <a:schemeClr val="accent1">
                    <a:lumMod val="50000"/>
                  </a:schemeClr>
                </a:solidFill>
              </a:rPr>
              <a:t>Multiliteracies Pedagogy: 3 Foundational Tenets</a:t>
            </a:r>
            <a:endParaRPr sz="3200" b="1" dirty="0">
              <a:solidFill>
                <a:schemeClr val="accent1">
                  <a:lumMod val="50000"/>
                </a:schemeClr>
              </a:solidFill>
            </a:endParaRPr>
          </a:p>
        </p:txBody>
      </p:sp>
      <p:grpSp>
        <p:nvGrpSpPr>
          <p:cNvPr id="93" name="Google Shape;93;p15"/>
          <p:cNvGrpSpPr/>
          <p:nvPr/>
        </p:nvGrpSpPr>
        <p:grpSpPr>
          <a:xfrm>
            <a:off x="3788704" y="1985296"/>
            <a:ext cx="4452000" cy="4452000"/>
            <a:chOff x="2902488" y="902232"/>
            <a:chExt cx="3339000" cy="3339000"/>
          </a:xfrm>
        </p:grpSpPr>
        <p:sp>
          <p:nvSpPr>
            <p:cNvPr id="94" name="Google Shape;94;p15"/>
            <p:cNvSpPr/>
            <p:nvPr/>
          </p:nvSpPr>
          <p:spPr>
            <a:xfrm rot="-5400000">
              <a:off x="2902488" y="902232"/>
              <a:ext cx="3339000" cy="3339000"/>
            </a:xfrm>
            <a:prstGeom prst="ellipse">
              <a:avLst/>
            </a:prstGeom>
            <a:noFill/>
            <a:ln w="19050" cap="flat" cmpd="sng">
              <a:solidFill>
                <a:srgbClr val="002060"/>
              </a:solidFill>
              <a:prstDash val="dash"/>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badi"/>
                <a:ea typeface="+mn-ea"/>
                <a:cs typeface="+mn-cs"/>
              </a:endParaRPr>
            </a:p>
          </p:txBody>
        </p:sp>
        <p:sp>
          <p:nvSpPr>
            <p:cNvPr id="95" name="Google Shape;95;p15"/>
            <p:cNvSpPr/>
            <p:nvPr/>
          </p:nvSpPr>
          <p:spPr>
            <a:xfrm>
              <a:off x="3123738" y="1123632"/>
              <a:ext cx="2896500" cy="2896200"/>
            </a:xfrm>
            <a:prstGeom prst="pie">
              <a:avLst>
                <a:gd name="adj1" fmla="val 1811602"/>
                <a:gd name="adj2" fmla="val 16214886"/>
              </a:avLst>
            </a:prstGeom>
            <a:solidFill>
              <a:schemeClr val="accent6">
                <a:lumMod val="25000"/>
                <a:lumOff val="75000"/>
              </a:schemeClr>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badi"/>
                <a:ea typeface="+mn-ea"/>
                <a:cs typeface="+mn-cs"/>
              </a:endParaRPr>
            </a:p>
          </p:txBody>
        </p:sp>
      </p:grpSp>
      <p:grpSp>
        <p:nvGrpSpPr>
          <p:cNvPr id="96" name="Google Shape;96;p15"/>
          <p:cNvGrpSpPr/>
          <p:nvPr/>
        </p:nvGrpSpPr>
        <p:grpSpPr>
          <a:xfrm>
            <a:off x="4804104" y="3031176"/>
            <a:ext cx="2421200" cy="2421200"/>
            <a:chOff x="3664038" y="1663782"/>
            <a:chExt cx="1815900" cy="1815900"/>
          </a:xfrm>
        </p:grpSpPr>
        <p:sp>
          <p:nvSpPr>
            <p:cNvPr id="97" name="Google Shape;97;p15"/>
            <p:cNvSpPr/>
            <p:nvPr/>
          </p:nvSpPr>
          <p:spPr>
            <a:xfrm>
              <a:off x="3664038" y="1663782"/>
              <a:ext cx="1815900" cy="1815900"/>
            </a:xfrm>
            <a:prstGeom prst="ellipse">
              <a:avLst/>
            </a:prstGeom>
            <a:solidFill>
              <a:schemeClr val="accent6">
                <a:lumMod val="90000"/>
                <a:lumOff val="10000"/>
              </a:schemeClr>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badi"/>
                <a:ea typeface="+mn-ea"/>
                <a:cs typeface="+mn-cs"/>
              </a:endParaRPr>
            </a:p>
          </p:txBody>
        </p:sp>
        <p:sp>
          <p:nvSpPr>
            <p:cNvPr id="98" name="Google Shape;98;p15"/>
            <p:cNvSpPr txBox="1"/>
            <p:nvPr/>
          </p:nvSpPr>
          <p:spPr>
            <a:xfrm>
              <a:off x="3735675" y="2158475"/>
              <a:ext cx="1727400" cy="826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933" b="1" i="0" u="none" strike="noStrike" kern="1200" cap="none" spc="0" normalizeH="0" baseline="0" noProof="0" dirty="0">
                  <a:ln>
                    <a:noFill/>
                  </a:ln>
                  <a:solidFill>
                    <a:srgbClr val="FFFFFF"/>
                  </a:solidFill>
                  <a:effectLst/>
                  <a:uLnTx/>
                  <a:uFillTx/>
                  <a:latin typeface="Roboto"/>
                  <a:ea typeface="Roboto"/>
                  <a:cs typeface="Roboto"/>
                  <a:sym typeface="Roboto"/>
                </a:rPr>
                <a:t>MLP</a:t>
              </a:r>
              <a:endParaRPr kumimoji="0" sz="2933" b="1" i="0" u="none" strike="noStrike" kern="1200" cap="none" spc="0" normalizeH="0" baseline="0" noProof="0" dirty="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1467" b="0" i="0" u="none" strike="noStrike" kern="1200" cap="none" spc="0" normalizeH="0" baseline="0" noProof="0" dirty="0">
                  <a:ln>
                    <a:noFill/>
                  </a:ln>
                  <a:solidFill>
                    <a:srgbClr val="FFFFFF"/>
                  </a:solidFill>
                  <a:effectLst/>
                  <a:uLnTx/>
                  <a:uFillTx/>
                  <a:latin typeface="Roboto"/>
                  <a:ea typeface="Roboto"/>
                  <a:cs typeface="Roboto"/>
                  <a:sym typeface="Roboto"/>
                </a:rPr>
                <a:t>(The New London Group, 1996; Cope &amp; Kalantzis, 2015)</a:t>
              </a:r>
              <a:endParaRPr kumimoji="0" sz="1467" b="0" i="0" u="none" strike="noStrike" kern="1200" cap="none" spc="0" normalizeH="0" baseline="0" noProof="0" dirty="0">
                <a:ln>
                  <a:noFill/>
                </a:ln>
                <a:solidFill>
                  <a:srgbClr val="FFFFFF"/>
                </a:solidFill>
                <a:effectLst/>
                <a:uLnTx/>
                <a:uFillTx/>
                <a:latin typeface="Roboto"/>
                <a:ea typeface="Roboto"/>
                <a:cs typeface="Roboto"/>
                <a:sym typeface="Roboto"/>
              </a:endParaRPr>
            </a:p>
          </p:txBody>
        </p:sp>
      </p:grpSp>
      <p:grpSp>
        <p:nvGrpSpPr>
          <p:cNvPr id="99" name="Google Shape;99;p15"/>
          <p:cNvGrpSpPr/>
          <p:nvPr/>
        </p:nvGrpSpPr>
        <p:grpSpPr>
          <a:xfrm>
            <a:off x="5014258" y="963839"/>
            <a:ext cx="1921485" cy="1868197"/>
            <a:chOff x="2859873" y="853971"/>
            <a:chExt cx="1068600" cy="1068600"/>
          </a:xfrm>
        </p:grpSpPr>
        <p:sp>
          <p:nvSpPr>
            <p:cNvPr id="100" name="Google Shape;100;p15"/>
            <p:cNvSpPr/>
            <p:nvPr/>
          </p:nvSpPr>
          <p:spPr>
            <a:xfrm>
              <a:off x="2859873" y="853971"/>
              <a:ext cx="1068600" cy="1068600"/>
            </a:xfrm>
            <a:prstGeom prst="ellipse">
              <a:avLst/>
            </a:prstGeom>
            <a:solidFill>
              <a:schemeClr val="accent6">
                <a:lumMod val="90000"/>
                <a:lumOff val="10000"/>
              </a:schemeClr>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badi"/>
                <a:ea typeface="+mn-ea"/>
                <a:cs typeface="+mn-cs"/>
              </a:endParaRPr>
            </a:p>
          </p:txBody>
        </p:sp>
        <p:sp>
          <p:nvSpPr>
            <p:cNvPr id="101" name="Google Shape;101;p15"/>
            <p:cNvSpPr txBox="1"/>
            <p:nvPr/>
          </p:nvSpPr>
          <p:spPr>
            <a:xfrm>
              <a:off x="3012800" y="1022197"/>
              <a:ext cx="762600" cy="7323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000" b="0" i="0" u="none" strike="noStrike" kern="1200" cap="none" spc="0" normalizeH="0" baseline="0" noProof="0" dirty="0">
                  <a:ln>
                    <a:noFill/>
                  </a:ln>
                  <a:solidFill>
                    <a:srgbClr val="FFFFFF"/>
                  </a:solidFill>
                  <a:effectLst/>
                  <a:uLnTx/>
                  <a:uFillTx/>
                  <a:latin typeface="Roboto"/>
                  <a:ea typeface="Roboto"/>
                  <a:cs typeface="Roboto"/>
                  <a:sym typeface="Roboto"/>
                </a:rPr>
                <a:t>cultural &amp; linguistic diversity</a:t>
              </a:r>
              <a:endParaRPr kumimoji="0" sz="2000" b="0" i="0" u="none" strike="noStrike" kern="1200" cap="none" spc="0" normalizeH="0" baseline="0" noProof="0" dirty="0">
                <a:ln>
                  <a:noFill/>
                </a:ln>
                <a:solidFill>
                  <a:srgbClr val="FFFFFF"/>
                </a:solidFill>
                <a:effectLst/>
                <a:uLnTx/>
                <a:uFillTx/>
                <a:latin typeface="Roboto"/>
                <a:ea typeface="Roboto"/>
                <a:cs typeface="Roboto"/>
                <a:sym typeface="Roboto"/>
              </a:endParaRPr>
            </a:p>
          </p:txBody>
        </p:sp>
      </p:grpSp>
      <p:grpSp>
        <p:nvGrpSpPr>
          <p:cNvPr id="102" name="Google Shape;102;p15"/>
          <p:cNvGrpSpPr/>
          <p:nvPr/>
        </p:nvGrpSpPr>
        <p:grpSpPr>
          <a:xfrm>
            <a:off x="2977153" y="4651433"/>
            <a:ext cx="1922400" cy="1868400"/>
            <a:chOff x="2880401" y="906239"/>
            <a:chExt cx="1068600" cy="1068600"/>
          </a:xfrm>
        </p:grpSpPr>
        <p:sp>
          <p:nvSpPr>
            <p:cNvPr id="103" name="Google Shape;103;p15"/>
            <p:cNvSpPr/>
            <p:nvPr/>
          </p:nvSpPr>
          <p:spPr>
            <a:xfrm>
              <a:off x="2880401" y="906239"/>
              <a:ext cx="1068600" cy="1068600"/>
            </a:xfrm>
            <a:prstGeom prst="ellipse">
              <a:avLst/>
            </a:prstGeom>
            <a:solidFill>
              <a:schemeClr val="accent6">
                <a:lumMod val="90000"/>
                <a:lumOff val="10000"/>
              </a:schemeClr>
            </a:solidFill>
            <a:ln>
              <a:noFill/>
            </a:ln>
            <a:effectLst>
              <a:outerShdw blurRad="57150" dist="19050" dir="5400000" algn="bl" rotWithShape="0">
                <a:srgbClr val="000000">
                  <a:alpha val="50000"/>
                </a:srgbClr>
              </a:outerShdw>
            </a:effectLst>
          </p:spPr>
          <p:txBody>
            <a:bodyPr spcFirstLastPara="1" wrap="square" lIns="0" tIns="121900" rIns="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badi"/>
                <a:ea typeface="+mn-ea"/>
                <a:cs typeface="+mn-cs"/>
              </a:endParaRPr>
            </a:p>
          </p:txBody>
        </p:sp>
        <p:sp>
          <p:nvSpPr>
            <p:cNvPr id="104" name="Google Shape;104;p15"/>
            <p:cNvSpPr txBox="1"/>
            <p:nvPr/>
          </p:nvSpPr>
          <p:spPr>
            <a:xfrm>
              <a:off x="2954720" y="1022196"/>
              <a:ext cx="890406" cy="732300"/>
            </a:xfrm>
            <a:prstGeom prst="rect">
              <a:avLst/>
            </a:prstGeom>
            <a:noFill/>
            <a:ln>
              <a:noFill/>
            </a:ln>
            <a:effectLst>
              <a:outerShdw blurRad="57150" dist="19050" dir="5400000" algn="bl" rotWithShape="0">
                <a:srgbClr val="000000">
                  <a:alpha val="50000"/>
                </a:srgbClr>
              </a:outerShdw>
            </a:effectLst>
          </p:spPr>
          <p:txBody>
            <a:bodyPr spcFirstLastPara="1" wrap="square" lIns="0" tIns="121900" rIns="0" bIns="12190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MY" sz="2000" b="0" i="0" u="none" strike="noStrike" kern="1200" cap="none" spc="0" normalizeH="0" baseline="0" noProof="0" dirty="0">
                  <a:ln>
                    <a:noFill/>
                  </a:ln>
                  <a:solidFill>
                    <a:srgbClr val="FFFFFF"/>
                  </a:solidFill>
                  <a:effectLst/>
                  <a:uLnTx/>
                  <a:uFillTx/>
                  <a:latin typeface="Roboto"/>
                  <a:ea typeface="Roboto"/>
                  <a:cs typeface="Roboto"/>
                  <a:sym typeface="Roboto"/>
                </a:rPr>
                <a:t>new texts &amp; multimodality</a:t>
              </a:r>
              <a:endParaRPr kumimoji="0" sz="2000" b="0" i="0" u="none" strike="noStrike" kern="1200" cap="none" spc="0" normalizeH="0" baseline="0" noProof="0" dirty="0">
                <a:ln>
                  <a:noFill/>
                </a:ln>
                <a:solidFill>
                  <a:srgbClr val="FFFFFF"/>
                </a:solidFill>
                <a:effectLst/>
                <a:uLnTx/>
                <a:uFillTx/>
                <a:latin typeface="Roboto"/>
                <a:ea typeface="Roboto"/>
                <a:cs typeface="Roboto"/>
                <a:sym typeface="Roboto"/>
              </a:endParaRPr>
            </a:p>
          </p:txBody>
        </p:sp>
      </p:grpSp>
      <p:grpSp>
        <p:nvGrpSpPr>
          <p:cNvPr id="105" name="Google Shape;105;p15"/>
          <p:cNvGrpSpPr/>
          <p:nvPr/>
        </p:nvGrpSpPr>
        <p:grpSpPr>
          <a:xfrm>
            <a:off x="7225441" y="4651433"/>
            <a:ext cx="1922400" cy="1868400"/>
            <a:chOff x="5214448" y="3234278"/>
            <a:chExt cx="1068600" cy="1068600"/>
          </a:xfrm>
        </p:grpSpPr>
        <p:sp>
          <p:nvSpPr>
            <p:cNvPr id="106" name="Google Shape;106;p15"/>
            <p:cNvSpPr/>
            <p:nvPr/>
          </p:nvSpPr>
          <p:spPr>
            <a:xfrm>
              <a:off x="5214448" y="3234278"/>
              <a:ext cx="1068600" cy="1068600"/>
            </a:xfrm>
            <a:prstGeom prst="ellipse">
              <a:avLst/>
            </a:prstGeom>
            <a:solidFill>
              <a:schemeClr val="accent6">
                <a:lumMod val="90000"/>
                <a:lumOff val="10000"/>
              </a:schemeClr>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badi"/>
                <a:ea typeface="+mn-ea"/>
                <a:cs typeface="+mn-cs"/>
              </a:endParaRPr>
            </a:p>
          </p:txBody>
        </p:sp>
        <p:sp>
          <p:nvSpPr>
            <p:cNvPr id="107" name="Google Shape;107;p15"/>
            <p:cNvSpPr txBox="1"/>
            <p:nvPr/>
          </p:nvSpPr>
          <p:spPr>
            <a:xfrm>
              <a:off x="5262183" y="3402503"/>
              <a:ext cx="973234" cy="732300"/>
            </a:xfrm>
            <a:prstGeom prst="rect">
              <a:avLst/>
            </a:prstGeom>
            <a:noFill/>
            <a:ln>
              <a:noFill/>
            </a:ln>
            <a:effectLst>
              <a:outerShdw blurRad="57150" dist="19050" dir="5400000" algn="bl" rotWithShape="0">
                <a:srgbClr val="000000">
                  <a:alpha val="50000"/>
                </a:srgbClr>
              </a:outerShdw>
            </a:effectLst>
          </p:spPr>
          <p:txBody>
            <a:bodyPr spcFirstLastPara="1" wrap="square" lIns="0" tIns="121900" rIns="0" bIns="12190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000" b="0" i="0" u="none" strike="noStrike" kern="1200" cap="none" spc="0" normalizeH="0" baseline="0" noProof="0" dirty="0">
                  <a:ln>
                    <a:noFill/>
                  </a:ln>
                  <a:solidFill>
                    <a:srgbClr val="FFFFFF"/>
                  </a:solidFill>
                  <a:effectLst/>
                  <a:uLnTx/>
                  <a:uFillTx/>
                  <a:latin typeface="Roboto"/>
                  <a:ea typeface="Roboto"/>
                  <a:cs typeface="Roboto"/>
                  <a:sym typeface="Roboto"/>
                </a:rPr>
                <a:t>four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000" b="0" i="0" u="none" strike="noStrike" kern="1200" cap="none" spc="0" normalizeH="0" baseline="0" noProof="0" dirty="0">
                  <a:ln>
                    <a:noFill/>
                  </a:ln>
                  <a:solidFill>
                    <a:srgbClr val="FFFFFF"/>
                  </a:solidFill>
                  <a:effectLst/>
                  <a:uLnTx/>
                  <a:uFillTx/>
                  <a:latin typeface="Roboto"/>
                  <a:ea typeface="Roboto"/>
                  <a:cs typeface="Roboto"/>
                  <a:sym typeface="Roboto"/>
                </a:rPr>
                <a:t>pedagogical moves</a:t>
              </a:r>
              <a:endParaRPr kumimoji="0" sz="2000" b="0" i="0" u="none" strike="noStrike" kern="1200" cap="none" spc="0" normalizeH="0" baseline="0" noProof="0" dirty="0">
                <a:ln>
                  <a:noFill/>
                </a:ln>
                <a:solidFill>
                  <a:srgbClr val="FFFFFF"/>
                </a:solidFill>
                <a:effectLst/>
                <a:uLnTx/>
                <a:uFillTx/>
                <a:latin typeface="Roboto"/>
                <a:ea typeface="Roboto"/>
                <a:cs typeface="Roboto"/>
                <a:sym typeface="Roboto"/>
              </a:endParaRPr>
            </a:p>
          </p:txBody>
        </p:sp>
      </p:grpSp>
      <p:sp>
        <p:nvSpPr>
          <p:cNvPr id="25" name="Rectangle 24">
            <a:extLst>
              <a:ext uri="{FF2B5EF4-FFF2-40B4-BE49-F238E27FC236}">
                <a16:creationId xmlns:a16="http://schemas.microsoft.com/office/drawing/2014/main" id="{689EFFF9-55EB-4506-B8F1-31019F53548D}"/>
              </a:ext>
            </a:extLst>
          </p:cNvPr>
          <p:cNvSpPr/>
          <p:nvPr/>
        </p:nvSpPr>
        <p:spPr>
          <a:xfrm>
            <a:off x="9147841" y="4389008"/>
            <a:ext cx="3225913" cy="2210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1800" b="0" i="0" u="none" strike="noStrike" kern="1200" cap="none" spc="0" normalizeH="0" baseline="0" noProof="0" dirty="0">
                <a:ln>
                  <a:noFill/>
                </a:ln>
                <a:solidFill>
                  <a:srgbClr val="0F253E">
                    <a:lumMod val="75000"/>
                    <a:lumOff val="25000"/>
                  </a:srgbClr>
                </a:solidFill>
                <a:effectLst/>
                <a:uLnTx/>
                <a:uFillTx/>
                <a:latin typeface="Abadi"/>
                <a:ea typeface="+mn-ea"/>
                <a:cs typeface="+mn-cs"/>
              </a:rPr>
              <a:t>situated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1800" b="0" i="0" u="none" strike="noStrike" kern="1200" cap="none" spc="0" normalizeH="0" baseline="0" noProof="0" dirty="0">
                <a:ln>
                  <a:noFill/>
                </a:ln>
                <a:solidFill>
                  <a:srgbClr val="0F253E">
                    <a:lumMod val="75000"/>
                    <a:lumOff val="25000"/>
                  </a:srgbClr>
                </a:solidFill>
                <a:effectLst/>
                <a:uLnTx/>
                <a:uFillTx/>
                <a:latin typeface="Abadi"/>
                <a:ea typeface="+mn-ea"/>
                <a:cs typeface="+mn-cs"/>
              </a:rPr>
              <a:t>overt instruction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1800" b="0" i="0" u="none" strike="noStrike" kern="1200" cap="none" spc="0" normalizeH="0" baseline="0" noProof="0" dirty="0">
                <a:ln>
                  <a:noFill/>
                </a:ln>
                <a:solidFill>
                  <a:srgbClr val="0F253E">
                    <a:lumMod val="75000"/>
                    <a:lumOff val="25000"/>
                  </a:srgbClr>
                </a:solidFill>
                <a:effectLst/>
                <a:uLnTx/>
                <a:uFillTx/>
                <a:latin typeface="Abadi"/>
                <a:ea typeface="+mn-ea"/>
                <a:cs typeface="+mn-cs"/>
              </a:rPr>
              <a:t>critical framing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1800" b="0" i="0" u="none" strike="noStrike" kern="1200" cap="none" spc="0" normalizeH="0" baseline="0" noProof="0" dirty="0">
                <a:ln>
                  <a:noFill/>
                </a:ln>
                <a:solidFill>
                  <a:srgbClr val="0F253E">
                    <a:lumMod val="75000"/>
                    <a:lumOff val="25000"/>
                  </a:srgbClr>
                </a:solidFill>
                <a:effectLst/>
                <a:uLnTx/>
                <a:uFillTx/>
                <a:latin typeface="Abadi"/>
                <a:ea typeface="+mn-ea"/>
                <a:cs typeface="+mn-cs"/>
              </a:rPr>
              <a:t>transformed practice</a:t>
            </a:r>
          </a:p>
        </p:txBody>
      </p:sp>
      <p:sp>
        <p:nvSpPr>
          <p:cNvPr id="26" name="Rectangle 25">
            <a:extLst>
              <a:ext uri="{FF2B5EF4-FFF2-40B4-BE49-F238E27FC236}">
                <a16:creationId xmlns:a16="http://schemas.microsoft.com/office/drawing/2014/main" id="{815FD9FE-9843-4C7F-9E39-4CD69BCFB2AD}"/>
              </a:ext>
            </a:extLst>
          </p:cNvPr>
          <p:cNvSpPr/>
          <p:nvPr/>
        </p:nvSpPr>
        <p:spPr>
          <a:xfrm>
            <a:off x="7027747" y="1076227"/>
            <a:ext cx="3225913" cy="113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F253E">
                    <a:lumMod val="75000"/>
                    <a:lumOff val="25000"/>
                  </a:srgbClr>
                </a:solidFill>
                <a:effectLst/>
                <a:uLnTx/>
                <a:uFillTx/>
                <a:latin typeface="Abadi"/>
                <a:ea typeface="+mn-ea"/>
                <a:cs typeface="+mn-cs"/>
              </a:rPr>
              <a:t>A range of prior knowledge, understandings, backgrounds, perspectives or worldviews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52BD82D-3E5A-B893-51FC-0B130A2A6C58}"/>
              </a:ext>
            </a:extLst>
          </p:cNvPr>
          <p:cNvPicPr>
            <a:picLocks noChangeAspect="1"/>
          </p:cNvPicPr>
          <p:nvPr/>
        </p:nvPicPr>
        <p:blipFill>
          <a:blip r:embed="rId3">
            <a:alphaModFix amt="35000"/>
          </a:blip>
          <a:srcRect t="1150" b="14580"/>
          <a:stretch/>
        </p:blipFill>
        <p:spPr>
          <a:xfrm>
            <a:off x="20" y="10"/>
            <a:ext cx="12191980" cy="6857990"/>
          </a:xfrm>
          <a:prstGeom prst="rect">
            <a:avLst/>
          </a:prstGeom>
        </p:spPr>
      </p:pic>
      <p:sp>
        <p:nvSpPr>
          <p:cNvPr id="2" name="Title 1"/>
          <p:cNvSpPr>
            <a:spLocks noGrp="1"/>
          </p:cNvSpPr>
          <p:nvPr>
            <p:ph type="title"/>
          </p:nvPr>
        </p:nvSpPr>
        <p:spPr>
          <a:xfrm>
            <a:off x="838200" y="365125"/>
            <a:ext cx="10515600" cy="980717"/>
          </a:xfrm>
        </p:spPr>
        <p:txBody>
          <a:bodyPr>
            <a:normAutofit/>
          </a:bodyPr>
          <a:lstStyle/>
          <a:p>
            <a:r>
              <a:rPr lang="en-GB" sz="3600" b="1" dirty="0"/>
              <a:t>The Four Pedagogical Moves of MLP</a:t>
            </a:r>
          </a:p>
        </p:txBody>
      </p:sp>
      <p:graphicFrame>
        <p:nvGraphicFramePr>
          <p:cNvPr id="19" name="Content Placeholder 2">
            <a:extLst>
              <a:ext uri="{FF2B5EF4-FFF2-40B4-BE49-F238E27FC236}">
                <a16:creationId xmlns:a16="http://schemas.microsoft.com/office/drawing/2014/main" id="{2F891468-EFB6-C080-FA0F-4B32405EE27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8BCA-AC0A-3B99-72A3-597A79216731}"/>
              </a:ext>
            </a:extLst>
          </p:cNvPr>
          <p:cNvSpPr>
            <a:spLocks noGrp="1"/>
          </p:cNvSpPr>
          <p:nvPr>
            <p:ph type="title"/>
          </p:nvPr>
        </p:nvSpPr>
        <p:spPr>
          <a:xfrm>
            <a:off x="0" y="274638"/>
            <a:ext cx="12192000" cy="762111"/>
          </a:xfrm>
          <a:solidFill>
            <a:srgbClr val="002060"/>
          </a:solidFill>
        </p:spPr>
        <p:txBody>
          <a:bodyPr>
            <a:normAutofit/>
          </a:bodyPr>
          <a:lstStyle/>
          <a:p>
            <a:r>
              <a:rPr lang="en-NZ" sz="4000" b="1" dirty="0">
                <a:solidFill>
                  <a:schemeClr val="bg1"/>
                </a:solidFill>
              </a:rPr>
              <a:t>Gen-AI &amp; Situated Practice</a:t>
            </a:r>
          </a:p>
        </p:txBody>
      </p:sp>
      <p:sp>
        <p:nvSpPr>
          <p:cNvPr id="3" name="Content Placeholder 2">
            <a:extLst>
              <a:ext uri="{FF2B5EF4-FFF2-40B4-BE49-F238E27FC236}">
                <a16:creationId xmlns:a16="http://schemas.microsoft.com/office/drawing/2014/main" id="{38C6AB31-A532-911C-1BD2-28C3680F16AD}"/>
              </a:ext>
            </a:extLst>
          </p:cNvPr>
          <p:cNvSpPr>
            <a:spLocks noGrp="1"/>
          </p:cNvSpPr>
          <p:nvPr>
            <p:ph idx="1"/>
          </p:nvPr>
        </p:nvSpPr>
        <p:spPr>
          <a:xfrm>
            <a:off x="609600" y="1600202"/>
            <a:ext cx="10972800" cy="1548684"/>
          </a:xfrm>
        </p:spPr>
        <p:txBody>
          <a:bodyPr>
            <a:normAutofit/>
          </a:bodyPr>
          <a:lstStyle/>
          <a:p>
            <a:r>
              <a:rPr lang="en-NZ" sz="2800" dirty="0"/>
              <a:t>Learning through real-world tasks</a:t>
            </a:r>
          </a:p>
          <a:p>
            <a:pPr marL="400050" lvl="1" indent="0">
              <a:buNone/>
            </a:pPr>
            <a:r>
              <a:rPr lang="en-NZ" sz="2400" dirty="0"/>
              <a:t>Situated practice means putting students into </a:t>
            </a:r>
            <a:r>
              <a:rPr lang="en-NZ" sz="2400" b="1" i="1" dirty="0"/>
              <a:t>authentic learning situations</a:t>
            </a:r>
            <a:r>
              <a:rPr lang="en-NZ" sz="2400" dirty="0"/>
              <a:t>. Instead of learning </a:t>
            </a:r>
            <a:r>
              <a:rPr lang="en-NZ" sz="2400" b="1" i="1" dirty="0"/>
              <a:t>about</a:t>
            </a:r>
            <a:r>
              <a:rPr lang="en-NZ" sz="2400" dirty="0"/>
              <a:t> English, they learn </a:t>
            </a:r>
            <a:r>
              <a:rPr lang="en-NZ" sz="2400" b="1" i="1" dirty="0"/>
              <a:t>through</a:t>
            </a:r>
            <a:r>
              <a:rPr lang="en-NZ" sz="2400" dirty="0"/>
              <a:t> it. </a:t>
            </a:r>
          </a:p>
        </p:txBody>
      </p:sp>
      <p:sp>
        <p:nvSpPr>
          <p:cNvPr id="4" name="TextBox 3">
            <a:extLst>
              <a:ext uri="{FF2B5EF4-FFF2-40B4-BE49-F238E27FC236}">
                <a16:creationId xmlns:a16="http://schemas.microsoft.com/office/drawing/2014/main" id="{A6210F39-1478-8586-22DB-42EE0B7CAA8E}"/>
              </a:ext>
            </a:extLst>
          </p:cNvPr>
          <p:cNvSpPr txBox="1"/>
          <p:nvPr/>
        </p:nvSpPr>
        <p:spPr>
          <a:xfrm>
            <a:off x="1008845" y="3309870"/>
            <a:ext cx="4245735" cy="2308324"/>
          </a:xfrm>
          <a:custGeom>
            <a:avLst/>
            <a:gdLst>
              <a:gd name="connsiteX0" fmla="*/ 0 w 4245735"/>
              <a:gd name="connsiteY0" fmla="*/ 0 h 2308324"/>
              <a:gd name="connsiteX1" fmla="*/ 4245735 w 4245735"/>
              <a:gd name="connsiteY1" fmla="*/ 0 h 2308324"/>
              <a:gd name="connsiteX2" fmla="*/ 4245735 w 4245735"/>
              <a:gd name="connsiteY2" fmla="*/ 2308324 h 2308324"/>
              <a:gd name="connsiteX3" fmla="*/ 0 w 4245735"/>
              <a:gd name="connsiteY3" fmla="*/ 2308324 h 2308324"/>
              <a:gd name="connsiteX4" fmla="*/ 0 w 4245735"/>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735" h="2308324" extrusionOk="0">
                <a:moveTo>
                  <a:pt x="0" y="0"/>
                </a:moveTo>
                <a:cubicBezTo>
                  <a:pt x="1968266" y="14989"/>
                  <a:pt x="3498525" y="104148"/>
                  <a:pt x="4245735" y="0"/>
                </a:cubicBezTo>
                <a:cubicBezTo>
                  <a:pt x="4411065" y="607589"/>
                  <a:pt x="4310697" y="1952298"/>
                  <a:pt x="4245735" y="2308324"/>
                </a:cubicBezTo>
                <a:cubicBezTo>
                  <a:pt x="2251140" y="2471674"/>
                  <a:pt x="1339048" y="2373544"/>
                  <a:pt x="0" y="2308324"/>
                </a:cubicBezTo>
                <a:cubicBezTo>
                  <a:pt x="-164180" y="1459332"/>
                  <a:pt x="-24258" y="633882"/>
                  <a:pt x="0" y="0"/>
                </a:cubicBezTo>
                <a:close/>
              </a:path>
            </a:pathLst>
          </a:custGeom>
          <a:noFill/>
          <a:ln>
            <a:solidFill>
              <a:schemeClr val="tx1"/>
            </a:solidFill>
            <a:extLst>
              <a:ext uri="{C807C97D-BFC1-408E-A445-0C87EB9F89A2}">
                <ask:lineSketchStyleProps xmlns:ask="http://schemas.microsoft.com/office/drawing/2018/sketchyshapes" sd="1490717895">
                  <a:prstGeom prst="rect">
                    <a:avLst/>
                  </a:prstGeom>
                  <ask:type>
                    <ask:lineSketchCurved/>
                  </ask:type>
                </ask:lineSketchStyleProps>
              </a:ext>
            </a:extLst>
          </a:ln>
        </p:spPr>
        <p:txBody>
          <a:bodyPr wrap="square" rtlCol="0">
            <a:spAutoFit/>
          </a:bodyPr>
          <a:lstStyle/>
          <a:p>
            <a:r>
              <a:rPr lang="en-NZ" i="1" dirty="0"/>
              <a:t>Example 1: </a:t>
            </a:r>
          </a:p>
          <a:p>
            <a:r>
              <a:rPr lang="en-NZ" dirty="0"/>
              <a:t>AI Chatbots as Speaking Partners</a:t>
            </a:r>
          </a:p>
          <a:p>
            <a:pPr marL="285750" indent="-285750">
              <a:buFontTx/>
              <a:buChar char="-"/>
            </a:pPr>
            <a:r>
              <a:rPr lang="en-NZ" dirty="0"/>
              <a:t>ChatGPT</a:t>
            </a:r>
          </a:p>
          <a:p>
            <a:pPr marL="285750" indent="-285750">
              <a:buFontTx/>
              <a:buChar char="-"/>
            </a:pPr>
            <a:r>
              <a:rPr lang="en-NZ" dirty="0"/>
              <a:t>Character.AI</a:t>
            </a:r>
          </a:p>
          <a:p>
            <a:r>
              <a:rPr lang="en-NZ" dirty="0"/>
              <a:t>Natural conversations on topics that interest them</a:t>
            </a:r>
          </a:p>
          <a:p>
            <a:r>
              <a:rPr lang="en-NZ" dirty="0"/>
              <a:t>Make practice more engaging &amp; contextually relevant</a:t>
            </a:r>
          </a:p>
        </p:txBody>
      </p:sp>
      <p:sp>
        <p:nvSpPr>
          <p:cNvPr id="5" name="TextBox 4">
            <a:extLst>
              <a:ext uri="{FF2B5EF4-FFF2-40B4-BE49-F238E27FC236}">
                <a16:creationId xmlns:a16="http://schemas.microsoft.com/office/drawing/2014/main" id="{978517B3-5B67-5F69-1155-03064F93B6F2}"/>
              </a:ext>
            </a:extLst>
          </p:cNvPr>
          <p:cNvSpPr txBox="1"/>
          <p:nvPr/>
        </p:nvSpPr>
        <p:spPr>
          <a:xfrm>
            <a:off x="6364310" y="3331450"/>
            <a:ext cx="4245735" cy="3139321"/>
          </a:xfrm>
          <a:custGeom>
            <a:avLst/>
            <a:gdLst>
              <a:gd name="connsiteX0" fmla="*/ 0 w 4245735"/>
              <a:gd name="connsiteY0" fmla="*/ 0 h 3139321"/>
              <a:gd name="connsiteX1" fmla="*/ 521619 w 4245735"/>
              <a:gd name="connsiteY1" fmla="*/ 0 h 3139321"/>
              <a:gd name="connsiteX2" fmla="*/ 1213067 w 4245735"/>
              <a:gd name="connsiteY2" fmla="*/ 0 h 3139321"/>
              <a:gd name="connsiteX3" fmla="*/ 1904515 w 4245735"/>
              <a:gd name="connsiteY3" fmla="*/ 0 h 3139321"/>
              <a:gd name="connsiteX4" fmla="*/ 2553506 w 4245735"/>
              <a:gd name="connsiteY4" fmla="*/ 0 h 3139321"/>
              <a:gd name="connsiteX5" fmla="*/ 3202497 w 4245735"/>
              <a:gd name="connsiteY5" fmla="*/ 0 h 3139321"/>
              <a:gd name="connsiteX6" fmla="*/ 3724116 w 4245735"/>
              <a:gd name="connsiteY6" fmla="*/ 0 h 3139321"/>
              <a:gd name="connsiteX7" fmla="*/ 4245735 w 4245735"/>
              <a:gd name="connsiteY7" fmla="*/ 0 h 3139321"/>
              <a:gd name="connsiteX8" fmla="*/ 4245735 w 4245735"/>
              <a:gd name="connsiteY8" fmla="*/ 690651 h 3139321"/>
              <a:gd name="connsiteX9" fmla="*/ 4245735 w 4245735"/>
              <a:gd name="connsiteY9" fmla="*/ 1287122 h 3139321"/>
              <a:gd name="connsiteX10" fmla="*/ 4245735 w 4245735"/>
              <a:gd name="connsiteY10" fmla="*/ 1946379 h 3139321"/>
              <a:gd name="connsiteX11" fmla="*/ 4245735 w 4245735"/>
              <a:gd name="connsiteY11" fmla="*/ 2542850 h 3139321"/>
              <a:gd name="connsiteX12" fmla="*/ 4245735 w 4245735"/>
              <a:gd name="connsiteY12" fmla="*/ 3139321 h 3139321"/>
              <a:gd name="connsiteX13" fmla="*/ 3724116 w 4245735"/>
              <a:gd name="connsiteY13" fmla="*/ 3139321 h 3139321"/>
              <a:gd name="connsiteX14" fmla="*/ 3032668 w 4245735"/>
              <a:gd name="connsiteY14" fmla="*/ 3139321 h 3139321"/>
              <a:gd name="connsiteX15" fmla="*/ 2426134 w 4245735"/>
              <a:gd name="connsiteY15" fmla="*/ 3139321 h 3139321"/>
              <a:gd name="connsiteX16" fmla="*/ 1777143 w 4245735"/>
              <a:gd name="connsiteY16" fmla="*/ 3139321 h 3139321"/>
              <a:gd name="connsiteX17" fmla="*/ 1085695 w 4245735"/>
              <a:gd name="connsiteY17" fmla="*/ 3139321 h 3139321"/>
              <a:gd name="connsiteX18" fmla="*/ 0 w 4245735"/>
              <a:gd name="connsiteY18" fmla="*/ 3139321 h 3139321"/>
              <a:gd name="connsiteX19" fmla="*/ 0 w 4245735"/>
              <a:gd name="connsiteY19" fmla="*/ 2511457 h 3139321"/>
              <a:gd name="connsiteX20" fmla="*/ 0 w 4245735"/>
              <a:gd name="connsiteY20" fmla="*/ 1852199 h 3139321"/>
              <a:gd name="connsiteX21" fmla="*/ 0 w 4245735"/>
              <a:gd name="connsiteY21" fmla="*/ 1192942 h 3139321"/>
              <a:gd name="connsiteX22" fmla="*/ 0 w 4245735"/>
              <a:gd name="connsiteY22" fmla="*/ 565078 h 3139321"/>
              <a:gd name="connsiteX23" fmla="*/ 0 w 4245735"/>
              <a:gd name="connsiteY23" fmla="*/ 0 h 31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45735" h="3139321" extrusionOk="0">
                <a:moveTo>
                  <a:pt x="0" y="0"/>
                </a:moveTo>
                <a:cubicBezTo>
                  <a:pt x="255559" y="-23777"/>
                  <a:pt x="414637" y="-2352"/>
                  <a:pt x="521619" y="0"/>
                </a:cubicBezTo>
                <a:cubicBezTo>
                  <a:pt x="628601" y="2352"/>
                  <a:pt x="998020" y="18947"/>
                  <a:pt x="1213067" y="0"/>
                </a:cubicBezTo>
                <a:cubicBezTo>
                  <a:pt x="1428114" y="-18947"/>
                  <a:pt x="1708293" y="22245"/>
                  <a:pt x="1904515" y="0"/>
                </a:cubicBezTo>
                <a:cubicBezTo>
                  <a:pt x="2100737" y="-22245"/>
                  <a:pt x="2345148" y="23341"/>
                  <a:pt x="2553506" y="0"/>
                </a:cubicBezTo>
                <a:cubicBezTo>
                  <a:pt x="2761864" y="-23341"/>
                  <a:pt x="3055742" y="28261"/>
                  <a:pt x="3202497" y="0"/>
                </a:cubicBezTo>
                <a:cubicBezTo>
                  <a:pt x="3349252" y="-28261"/>
                  <a:pt x="3605546" y="15653"/>
                  <a:pt x="3724116" y="0"/>
                </a:cubicBezTo>
                <a:cubicBezTo>
                  <a:pt x="3842686" y="-15653"/>
                  <a:pt x="4080005" y="-11313"/>
                  <a:pt x="4245735" y="0"/>
                </a:cubicBezTo>
                <a:cubicBezTo>
                  <a:pt x="4248870" y="324766"/>
                  <a:pt x="4249783" y="378577"/>
                  <a:pt x="4245735" y="690651"/>
                </a:cubicBezTo>
                <a:cubicBezTo>
                  <a:pt x="4241687" y="1002725"/>
                  <a:pt x="4240755" y="1042651"/>
                  <a:pt x="4245735" y="1287122"/>
                </a:cubicBezTo>
                <a:cubicBezTo>
                  <a:pt x="4250715" y="1531593"/>
                  <a:pt x="4216910" y="1676861"/>
                  <a:pt x="4245735" y="1946379"/>
                </a:cubicBezTo>
                <a:cubicBezTo>
                  <a:pt x="4274560" y="2215897"/>
                  <a:pt x="4269313" y="2338017"/>
                  <a:pt x="4245735" y="2542850"/>
                </a:cubicBezTo>
                <a:cubicBezTo>
                  <a:pt x="4222157" y="2747683"/>
                  <a:pt x="4238894" y="2872671"/>
                  <a:pt x="4245735" y="3139321"/>
                </a:cubicBezTo>
                <a:cubicBezTo>
                  <a:pt x="4008091" y="3114893"/>
                  <a:pt x="3857346" y="3120170"/>
                  <a:pt x="3724116" y="3139321"/>
                </a:cubicBezTo>
                <a:cubicBezTo>
                  <a:pt x="3590886" y="3158472"/>
                  <a:pt x="3180837" y="3169743"/>
                  <a:pt x="3032668" y="3139321"/>
                </a:cubicBezTo>
                <a:cubicBezTo>
                  <a:pt x="2884499" y="3108899"/>
                  <a:pt x="2721412" y="3149781"/>
                  <a:pt x="2426134" y="3139321"/>
                </a:cubicBezTo>
                <a:cubicBezTo>
                  <a:pt x="2130856" y="3128861"/>
                  <a:pt x="2088540" y="3152526"/>
                  <a:pt x="1777143" y="3139321"/>
                </a:cubicBezTo>
                <a:cubicBezTo>
                  <a:pt x="1465746" y="3126116"/>
                  <a:pt x="1358558" y="3145522"/>
                  <a:pt x="1085695" y="3139321"/>
                </a:cubicBezTo>
                <a:cubicBezTo>
                  <a:pt x="812832" y="3133120"/>
                  <a:pt x="399105" y="3190357"/>
                  <a:pt x="0" y="3139321"/>
                </a:cubicBezTo>
                <a:cubicBezTo>
                  <a:pt x="-11625" y="2830909"/>
                  <a:pt x="28434" y="2692515"/>
                  <a:pt x="0" y="2511457"/>
                </a:cubicBezTo>
                <a:cubicBezTo>
                  <a:pt x="-28434" y="2330399"/>
                  <a:pt x="-28473" y="2006802"/>
                  <a:pt x="0" y="1852199"/>
                </a:cubicBezTo>
                <a:cubicBezTo>
                  <a:pt x="28473" y="1697596"/>
                  <a:pt x="-6318" y="1519890"/>
                  <a:pt x="0" y="1192942"/>
                </a:cubicBezTo>
                <a:cubicBezTo>
                  <a:pt x="6318" y="865994"/>
                  <a:pt x="-12918" y="710380"/>
                  <a:pt x="0" y="565078"/>
                </a:cubicBezTo>
                <a:cubicBezTo>
                  <a:pt x="12918" y="419776"/>
                  <a:pt x="15756" y="194873"/>
                  <a:pt x="0" y="0"/>
                </a:cubicBezTo>
                <a:close/>
              </a:path>
            </a:pathLst>
          </a:custGeom>
          <a:noFill/>
          <a:ln>
            <a:solidFill>
              <a:schemeClr val="tx1"/>
            </a:solidFill>
            <a:extLst>
              <a:ext uri="{C807C97D-BFC1-408E-A445-0C87EB9F89A2}">
                <ask:lineSketchStyleProps xmlns:ask="http://schemas.microsoft.com/office/drawing/2018/sketchyshapes" sd="1719555755">
                  <a:prstGeom prst="rect">
                    <a:avLst/>
                  </a:prstGeom>
                  <ask:type>
                    <ask:lineSketchFreehand/>
                  </ask:type>
                </ask:lineSketchStyleProps>
              </a:ext>
            </a:extLst>
          </a:ln>
        </p:spPr>
        <p:txBody>
          <a:bodyPr wrap="square" rtlCol="0">
            <a:spAutoFit/>
          </a:bodyPr>
          <a:lstStyle/>
          <a:p>
            <a:r>
              <a:rPr lang="en-NZ" i="1" dirty="0"/>
              <a:t>Example 2: </a:t>
            </a:r>
          </a:p>
          <a:p>
            <a:r>
              <a:rPr lang="en-NZ" dirty="0"/>
              <a:t>AI Translation Tools</a:t>
            </a:r>
          </a:p>
          <a:p>
            <a:pPr marL="285750" indent="-285750">
              <a:buFontTx/>
              <a:buChar char="-"/>
            </a:pPr>
            <a:r>
              <a:rPr lang="en-NZ" dirty="0" err="1"/>
              <a:t>DeepL</a:t>
            </a:r>
            <a:endParaRPr lang="en-NZ" dirty="0"/>
          </a:p>
          <a:p>
            <a:pPr marL="285750" indent="-285750">
              <a:buFontTx/>
              <a:buChar char="-"/>
            </a:pPr>
            <a:r>
              <a:rPr lang="en-NZ" dirty="0"/>
              <a:t>Google Translate</a:t>
            </a:r>
          </a:p>
          <a:p>
            <a:r>
              <a:rPr lang="en-NZ" dirty="0"/>
              <a:t>Compare translations and reflect on linguistic differences.</a:t>
            </a:r>
          </a:p>
          <a:p>
            <a:pPr marL="285750" indent="-285750">
              <a:buFontTx/>
              <a:buChar char="-"/>
            </a:pPr>
            <a:r>
              <a:rPr lang="en-NZ" i="1" dirty="0"/>
              <a:t>Why does AI translate some idioms literally? </a:t>
            </a:r>
          </a:p>
          <a:p>
            <a:pPr marL="285750" indent="-285750">
              <a:buFontTx/>
              <a:buChar char="-"/>
            </a:pPr>
            <a:r>
              <a:rPr lang="en-NZ" i="1" dirty="0"/>
              <a:t>What cultural biases appear?</a:t>
            </a:r>
          </a:p>
          <a:p>
            <a:r>
              <a:rPr lang="en-NZ" dirty="0"/>
              <a:t>Build both linguistic awareness and digital literacy.</a:t>
            </a:r>
          </a:p>
        </p:txBody>
      </p:sp>
    </p:spTree>
    <p:extLst>
      <p:ext uri="{BB962C8B-B14F-4D97-AF65-F5344CB8AC3E}">
        <p14:creationId xmlns:p14="http://schemas.microsoft.com/office/powerpoint/2010/main" val="5118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6031</TotalTime>
  <Words>1277</Words>
  <Application>Microsoft Office PowerPoint</Application>
  <PresentationFormat>Widescreen</PresentationFormat>
  <Paragraphs>166</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Abadi</vt:lpstr>
      <vt:lpstr>Aptos</vt:lpstr>
      <vt:lpstr>Arial</vt:lpstr>
      <vt:lpstr>Calibri</vt:lpstr>
      <vt:lpstr>Roboto</vt:lpstr>
      <vt:lpstr>Wingdings</vt:lpstr>
      <vt:lpstr>Office Theme</vt:lpstr>
      <vt:lpstr>When Machines Speak:  Multiliteracies Pedagogy in the Age of Generative AI</vt:lpstr>
      <vt:lpstr>Presentation Outline</vt:lpstr>
      <vt:lpstr>Introduction to Gen-AI</vt:lpstr>
      <vt:lpstr>Capabilities of Gen AI</vt:lpstr>
      <vt:lpstr>PowerPoint Presentation</vt:lpstr>
      <vt:lpstr>PowerPoint Presentation</vt:lpstr>
      <vt:lpstr>Multiliteracies Pedagogy: 3 Foundational Tenets</vt:lpstr>
      <vt:lpstr>The Four Pedagogical Moves of MLP</vt:lpstr>
      <vt:lpstr>Gen-AI &amp; Situated Practice</vt:lpstr>
      <vt:lpstr>PowerPoint Presentation</vt:lpstr>
      <vt:lpstr>Gen AI &amp; Overt Instruction</vt:lpstr>
      <vt:lpstr>Google Gemini – 2.0 Flash Experimental</vt:lpstr>
      <vt:lpstr>PowerPoint Presentation</vt:lpstr>
      <vt:lpstr>Gen-AI &amp; Critical Framing</vt:lpstr>
      <vt:lpstr>ChatGPT (4o)</vt:lpstr>
      <vt:lpstr>Gen-AI &amp; Transformed Practice</vt:lpstr>
      <vt:lpstr>Creative, Multimodal Text</vt:lpstr>
      <vt:lpstr>Ethical and Practical Considerations</vt:lpstr>
      <vt:lpstr>Implementing AI Integrated MLP</vt:lpstr>
      <vt:lpstr>Future Directions – Rethinking Educators’ Roles</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Jia Rong Yap</dc:creator>
  <cp:keywords/>
  <dc:description>generated using python-pptx</dc:description>
  <cp:lastModifiedBy>Jia Rong Yap</cp:lastModifiedBy>
  <cp:revision>178</cp:revision>
  <dcterms:created xsi:type="dcterms:W3CDTF">2013-01-27T09:14:16Z</dcterms:created>
  <dcterms:modified xsi:type="dcterms:W3CDTF">2025-04-03T02:07:06Z</dcterms:modified>
  <cp:category/>
</cp:coreProperties>
</file>